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38A6-70D1-4811-B2DC-42FA95550FE4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1394-DB57-452C-B064-0ACCEBB78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9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38A6-70D1-4811-B2DC-42FA95550FE4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1394-DB57-452C-B064-0ACCEBB78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5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38A6-70D1-4811-B2DC-42FA95550FE4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1394-DB57-452C-B064-0ACCEBB78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91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38A6-70D1-4811-B2DC-42FA95550FE4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1394-DB57-452C-B064-0ACCEBB78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8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38A6-70D1-4811-B2DC-42FA95550FE4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1394-DB57-452C-B064-0ACCEBB78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0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38A6-70D1-4811-B2DC-42FA95550FE4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1394-DB57-452C-B064-0ACCEBB78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17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38A6-70D1-4811-B2DC-42FA95550FE4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1394-DB57-452C-B064-0ACCEBB78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04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38A6-70D1-4811-B2DC-42FA95550FE4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1394-DB57-452C-B064-0ACCEBB78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74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38A6-70D1-4811-B2DC-42FA95550FE4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1394-DB57-452C-B064-0ACCEBB78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12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38A6-70D1-4811-B2DC-42FA95550FE4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1394-DB57-452C-B064-0ACCEBB78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99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38A6-70D1-4811-B2DC-42FA95550FE4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1394-DB57-452C-B064-0ACCEBB78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08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F38A6-70D1-4811-B2DC-42FA95550FE4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F1394-DB57-452C-B064-0ACCEBB78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11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Set 1 Sounds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Read Write </a:t>
            </a:r>
            <a:r>
              <a:rPr lang="en-GB" dirty="0" err="1" smtClean="0"/>
              <a:t>Inc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11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396" y="404664"/>
            <a:ext cx="49911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88546" y="5581244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SassoonPrimaryInfant" pitchFamily="2" charset="0"/>
              </a:rPr>
              <a:t>Around the girls face, down her hair and give her a curl. </a:t>
            </a:r>
            <a:endParaRPr lang="en-GB" sz="32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17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15" y="476672"/>
            <a:ext cx="53530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87824" y="5949280"/>
            <a:ext cx="3456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SassoonPrimaryInfant" pitchFamily="2" charset="0"/>
              </a:rPr>
              <a:t>All around the orange.</a:t>
            </a:r>
            <a:endParaRPr lang="en-GB" sz="28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64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332656"/>
            <a:ext cx="534352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0057" y="5834415"/>
            <a:ext cx="4123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SassoonPrimaryInfant" pitchFamily="2" charset="0"/>
              </a:rPr>
              <a:t>Curl around the caterpillar.</a:t>
            </a:r>
            <a:endParaRPr lang="en-GB" sz="28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049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99" y="116632"/>
            <a:ext cx="54102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32357" y="5646100"/>
            <a:ext cx="67106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SassoonPrimaryInfant" pitchFamily="2" charset="0"/>
              </a:rPr>
              <a:t>Down the kangaroo’s body tail and leg.</a:t>
            </a:r>
            <a:endParaRPr lang="en-GB" sz="32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291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50006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2768" y="5511615"/>
            <a:ext cx="7038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SassoonPrimaryInfant" pitchFamily="2" charset="0"/>
              </a:rPr>
              <a:t>Down and under, up to the top and draw the puddle. </a:t>
            </a:r>
            <a:endParaRPr lang="en-GB" sz="32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506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244" y="404664"/>
            <a:ext cx="536257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1600" y="5949280"/>
            <a:ext cx="7426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SassoonPrimaryInfant" pitchFamily="2" charset="0"/>
              </a:rPr>
              <a:t>Down the laces to the heel and around the toe. </a:t>
            </a:r>
            <a:endParaRPr lang="en-GB" sz="28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264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332656"/>
            <a:ext cx="535305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1640" y="5949280"/>
            <a:ext cx="6252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SassoonPrimaryInfant" pitchFamily="2" charset="0"/>
              </a:rPr>
              <a:t>Down the stem and draw the leaves.</a:t>
            </a:r>
            <a:endParaRPr lang="en-GB" sz="32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54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479" y="404664"/>
            <a:ext cx="53816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62783" y="5949280"/>
            <a:ext cx="6563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SassoonPrimaryInfant" pitchFamily="2" charset="0"/>
              </a:rPr>
              <a:t>Lift off the top and scoop out the egg.</a:t>
            </a:r>
            <a:endParaRPr lang="en-GB" sz="32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122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198" y="332656"/>
            <a:ext cx="50101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71447" y="5517232"/>
            <a:ext cx="2939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SassoonPrimaryInfant" pitchFamily="2" charset="0"/>
              </a:rPr>
              <a:t>Down the long leg.</a:t>
            </a:r>
            <a:endParaRPr lang="en-GB" sz="28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60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972" y="404664"/>
            <a:ext cx="53721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87208" y="5817746"/>
            <a:ext cx="7589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SassoonPrimaryInfant" pitchFamily="2" charset="0"/>
              </a:rPr>
              <a:t>Down the head, to his hooves and over his back.</a:t>
            </a:r>
            <a:endParaRPr lang="en-GB" sz="28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251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7" y="260648"/>
            <a:ext cx="49625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90737" y="5661248"/>
            <a:ext cx="5273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SassoonPrimaryInfant" pitchFamily="2" charset="0"/>
              </a:rPr>
              <a:t>Down Maisie, mountain, mountain.</a:t>
            </a:r>
            <a:endParaRPr lang="en-GB" sz="28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80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55" y="117732"/>
            <a:ext cx="554355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44454" y="5517232"/>
            <a:ext cx="6648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SassoonPrimaryInfant" pitchFamily="2" charset="0"/>
              </a:rPr>
              <a:t>The horse says “shush” to the hissing snake!</a:t>
            </a:r>
            <a:endParaRPr lang="en-GB" sz="28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559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229" y="320474"/>
            <a:ext cx="542925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2505" y="5805264"/>
            <a:ext cx="6666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SassoonPrimaryInfant" pitchFamily="2" charset="0"/>
              </a:rPr>
              <a:t>Down the robots back and curl over his arm.</a:t>
            </a:r>
            <a:endParaRPr lang="en-GB" sz="28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91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29" y="332656"/>
            <a:ext cx="53340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20012" y="5877272"/>
            <a:ext cx="5693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SassoonPrimaryInfant" pitchFamily="2" charset="0"/>
              </a:rPr>
              <a:t>Down his body, curl, dot for his head.</a:t>
            </a:r>
            <a:endParaRPr lang="en-GB" sz="28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410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366" y="332656"/>
            <a:ext cx="535305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03209" y="5941105"/>
            <a:ext cx="3853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SassoonPrimaryInfant" pitchFamily="2" charset="0"/>
              </a:rPr>
              <a:t>Down a wing, up a wing.</a:t>
            </a:r>
            <a:endParaRPr lang="en-GB" sz="28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424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2" y="260648"/>
            <a:ext cx="53625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71118" y="5877272"/>
            <a:ext cx="6201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SassoonPrimaryInfant" pitchFamily="2" charset="0"/>
              </a:rPr>
              <a:t>Down a horn, up a horn and under head.</a:t>
            </a:r>
            <a:endParaRPr lang="en-GB" sz="28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821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53911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2971" y="5877271"/>
            <a:ext cx="36679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SassoonPrimaryInfant" pitchFamily="2" charset="0"/>
              </a:rPr>
              <a:t>Down, up, down, up.</a:t>
            </a:r>
            <a:endParaRPr lang="en-GB" sz="32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898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332656"/>
            <a:ext cx="508635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7624" y="5517232"/>
            <a:ext cx="7181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SassoonPrimaryInfant" pitchFamily="2" charset="0"/>
              </a:rPr>
              <a:t>The princess in the tower is recued by the horse.</a:t>
            </a:r>
            <a:endParaRPr lang="en-GB" sz="28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66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189" y="260648"/>
            <a:ext cx="538162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35896" y="5729502"/>
            <a:ext cx="2268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latin typeface="SassoonPrimaryInfant" pitchFamily="2" charset="0"/>
              </a:rPr>
              <a:t>Zig-zag-zig.</a:t>
            </a:r>
            <a:endParaRPr lang="en-GB" sz="36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140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153" y="0"/>
            <a:ext cx="56007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5073285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latin typeface="SassoonPrimaryInfant" pitchFamily="2" charset="0"/>
              </a:rPr>
              <a:t>The horse sneezes when the caterpillar’s hairs get up his nose! </a:t>
            </a:r>
            <a:r>
              <a:rPr lang="en-GB" sz="3600" dirty="0" err="1">
                <a:latin typeface="SassoonPrimaryInfant" pitchFamily="2" charset="0"/>
              </a:rPr>
              <a:t>c</a:t>
            </a:r>
            <a:r>
              <a:rPr lang="en-GB" sz="3600" dirty="0" err="1" smtClean="0">
                <a:latin typeface="SassoonPrimaryInfant" pitchFamily="2" charset="0"/>
              </a:rPr>
              <a:t>h</a:t>
            </a:r>
            <a:r>
              <a:rPr lang="en-GB" sz="3600" dirty="0" smtClean="0">
                <a:latin typeface="SassoonPrimaryInfant" pitchFamily="2" charset="0"/>
              </a:rPr>
              <a:t> – </a:t>
            </a:r>
            <a:r>
              <a:rPr lang="en-GB" sz="3600" dirty="0" err="1" smtClean="0">
                <a:latin typeface="SassoonPrimaryInfant" pitchFamily="2" charset="0"/>
              </a:rPr>
              <a:t>ch</a:t>
            </a:r>
            <a:r>
              <a:rPr lang="en-GB" sz="3600" dirty="0" smtClean="0">
                <a:latin typeface="SassoonPrimaryInfant" pitchFamily="2" charset="0"/>
              </a:rPr>
              <a:t> – </a:t>
            </a:r>
            <a:r>
              <a:rPr lang="en-GB" sz="3600" dirty="0" err="1" smtClean="0">
                <a:latin typeface="SassoonPrimaryInfant" pitchFamily="2" charset="0"/>
              </a:rPr>
              <a:t>ch</a:t>
            </a:r>
            <a:r>
              <a:rPr lang="en-GB" sz="3600" dirty="0" smtClean="0">
                <a:latin typeface="SassoonPrimaryInfant" pitchFamily="2" charset="0"/>
              </a:rPr>
              <a:t> – </a:t>
            </a:r>
            <a:r>
              <a:rPr lang="en-GB" sz="3600" dirty="0" err="1" smtClean="0">
                <a:latin typeface="SassoonPrimaryInfant" pitchFamily="2" charset="0"/>
              </a:rPr>
              <a:t>choo</a:t>
            </a:r>
            <a:r>
              <a:rPr lang="en-GB" sz="3600" dirty="0" smtClean="0">
                <a:latin typeface="SassoonPrimaryInfant" pitchFamily="2" charset="0"/>
              </a:rPr>
              <a:t>!</a:t>
            </a:r>
            <a:endParaRPr lang="en-GB" sz="36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681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42" y="404664"/>
            <a:ext cx="54864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0170" y="5384723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SassoonPrimaryInfant" pitchFamily="2" charset="0"/>
              </a:rPr>
              <a:t>Round her head, up past her earrings and down her hair.</a:t>
            </a:r>
          </a:p>
          <a:p>
            <a:r>
              <a:rPr lang="en-GB" sz="2800" dirty="0" smtClean="0">
                <a:latin typeface="SassoonPrimaryInfant" pitchFamily="2" charset="0"/>
              </a:rPr>
              <a:t>The Queen never goes outside without her umbrella!</a:t>
            </a:r>
            <a:endParaRPr lang="en-GB" sz="28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15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6" y="188640"/>
            <a:ext cx="534352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75656" y="5565251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SassoonPrimaryInfant" pitchFamily="2" charset="0"/>
              </a:rPr>
              <a:t>Around the apple and down the leaf.</a:t>
            </a:r>
            <a:endParaRPr lang="en-GB" sz="32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14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332656"/>
            <a:ext cx="50101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0980" y="5661248"/>
            <a:ext cx="7682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SassoonPrimaryInfant" pitchFamily="2" charset="0"/>
              </a:rPr>
              <a:t>Down the arm and leg, repeat the other side.</a:t>
            </a:r>
            <a:endParaRPr lang="en-GB" sz="32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814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8491"/>
            <a:ext cx="54483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1800" y="6093296"/>
            <a:ext cx="3033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SassoonPrimaryInfant" pitchFamily="2" charset="0"/>
              </a:rPr>
              <a:t>A</a:t>
            </a:r>
            <a:r>
              <a:rPr lang="en-GB" sz="2800" dirty="0" smtClean="0">
                <a:latin typeface="SassoonPrimaryInfant" pitchFamily="2" charset="0"/>
              </a:rPr>
              <a:t> thing on a string!</a:t>
            </a:r>
            <a:endParaRPr lang="en-GB" sz="28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480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9049"/>
            <a:ext cx="5620072" cy="508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33252" y="5805264"/>
            <a:ext cx="2784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latin typeface="SassoonPrimaryInfant" pitchFamily="2" charset="0"/>
              </a:rPr>
              <a:t>I think I stink!</a:t>
            </a:r>
            <a:endParaRPr lang="en-GB" sz="36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04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161" y="332656"/>
            <a:ext cx="53721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27784" y="5949280"/>
            <a:ext cx="4054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SassoonPrimaryInfant" pitchFamily="2" charset="0"/>
              </a:rPr>
              <a:t>Slither down the snake.</a:t>
            </a:r>
            <a:endParaRPr lang="en-GB" sz="32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33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394" y="116632"/>
            <a:ext cx="53435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7584" y="5661248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SassoonPrimaryInfant" pitchFamily="2" charset="0"/>
              </a:rPr>
              <a:t>Around the dinosaurs bottom, up his tall neck and down to his toes.</a:t>
            </a:r>
            <a:endParaRPr lang="en-GB" sz="32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372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485" y="404664"/>
            <a:ext cx="50292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4379" y="5589240"/>
            <a:ext cx="5903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SassoonPrimaryInfant" pitchFamily="2" charset="0"/>
              </a:rPr>
              <a:t>Down the tower, across the tower.</a:t>
            </a:r>
            <a:endParaRPr lang="en-GB" sz="32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089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484" y="476672"/>
            <a:ext cx="53911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1704" y="6093296"/>
            <a:ext cx="5649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SassoonPrimaryInfant" pitchFamily="2" charset="0"/>
              </a:rPr>
              <a:t>Down the body and dot for the head.</a:t>
            </a:r>
            <a:endParaRPr lang="en-GB" sz="28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085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53721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9750" y="5949280"/>
            <a:ext cx="4736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SassoonPrimaryInfant" pitchFamily="2" charset="0"/>
              </a:rPr>
              <a:t>Down </a:t>
            </a:r>
            <a:r>
              <a:rPr lang="en-GB" sz="2800" dirty="0" err="1" smtClean="0">
                <a:latin typeface="SassoonPrimaryInfant" pitchFamily="2" charset="0"/>
              </a:rPr>
              <a:t>Nobby</a:t>
            </a:r>
            <a:r>
              <a:rPr lang="en-GB" sz="2800" dirty="0" smtClean="0">
                <a:latin typeface="SassoonPrimaryInfant" pitchFamily="2" charset="0"/>
              </a:rPr>
              <a:t> and over his net. </a:t>
            </a:r>
            <a:endParaRPr lang="en-GB" sz="28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405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404664"/>
            <a:ext cx="540067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3054" y="6021288"/>
            <a:ext cx="7517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SassoonPrimaryInfant" pitchFamily="2" charset="0"/>
              </a:rPr>
              <a:t>Down the pirates plait and around his face. </a:t>
            </a:r>
            <a:endParaRPr lang="en-GB" sz="32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384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301</Words>
  <Application>Microsoft Office PowerPoint</Application>
  <PresentationFormat>On-screen Show (4:3)</PresentationFormat>
  <Paragraphs>34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Set 1 Sounds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Longtown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1 Sounds</dc:title>
  <dc:creator>cirving</dc:creator>
  <cp:lastModifiedBy>cirving</cp:lastModifiedBy>
  <cp:revision>4</cp:revision>
  <dcterms:created xsi:type="dcterms:W3CDTF">2016-09-05T21:07:03Z</dcterms:created>
  <dcterms:modified xsi:type="dcterms:W3CDTF">2016-09-05T21:45:37Z</dcterms:modified>
</cp:coreProperties>
</file>