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25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240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04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124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288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70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97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42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37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90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31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4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4629" y="2794408"/>
            <a:ext cx="9144000" cy="23876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SassoonPrimaryType" pitchFamily="2" charset="0"/>
              </a:rPr>
              <a:t>Additional Speed Sounds Nonsense Words</a:t>
            </a:r>
            <a:endParaRPr lang="en-GB" sz="9600" dirty="0">
              <a:latin typeface="SassoonPrimaryTyp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97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clie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38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grie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83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jie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49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splie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44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baunt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688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paunt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99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smaud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610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fraul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51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yaul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9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plaunt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93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mue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24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knam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214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knoof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44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kneem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010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knep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63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kniff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600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knoon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03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creck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411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jeck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45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vock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458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zuck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40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thue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10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leck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761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prock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139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plete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1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fese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800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smtClean="0">
                <a:latin typeface="SassoonPrimaryType" pitchFamily="2" charset="0"/>
              </a:rPr>
              <a:t>rese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027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smtClean="0">
                <a:latin typeface="SassoonPrimaryType" pitchFamily="2" charset="0"/>
              </a:rPr>
              <a:t>feme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025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gede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90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flebe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608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whep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647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whob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14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plue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15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whum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060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wheck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51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whoth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519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whiss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009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phap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8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pheb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40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phid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81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phith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94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phush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81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phoff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59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frue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544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snue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97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strue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22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zie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77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kie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7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53</Words>
  <Application>Microsoft Office PowerPoint</Application>
  <PresentationFormat>Widescreen</PresentationFormat>
  <Paragraphs>49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4" baseType="lpstr">
      <vt:lpstr>Arial</vt:lpstr>
      <vt:lpstr>Calibri</vt:lpstr>
      <vt:lpstr>Calibri Light</vt:lpstr>
      <vt:lpstr>SassoonPrimaryType</vt:lpstr>
      <vt:lpstr>Office Theme</vt:lpstr>
      <vt:lpstr>Additional Speed Sounds Nonsense Words</vt:lpstr>
      <vt:lpstr>mue</vt:lpstr>
      <vt:lpstr>thue</vt:lpstr>
      <vt:lpstr>plue</vt:lpstr>
      <vt:lpstr>frue</vt:lpstr>
      <vt:lpstr>snue</vt:lpstr>
      <vt:lpstr>strue</vt:lpstr>
      <vt:lpstr>zie</vt:lpstr>
      <vt:lpstr>kie</vt:lpstr>
      <vt:lpstr>clie</vt:lpstr>
      <vt:lpstr>grie</vt:lpstr>
      <vt:lpstr>jie</vt:lpstr>
      <vt:lpstr>splie</vt:lpstr>
      <vt:lpstr>baunt</vt:lpstr>
      <vt:lpstr>paunt</vt:lpstr>
      <vt:lpstr>smaud</vt:lpstr>
      <vt:lpstr>fraul</vt:lpstr>
      <vt:lpstr>yaul</vt:lpstr>
      <vt:lpstr>plaunt</vt:lpstr>
      <vt:lpstr>knam</vt:lpstr>
      <vt:lpstr>knoof</vt:lpstr>
      <vt:lpstr>kneem</vt:lpstr>
      <vt:lpstr>knep</vt:lpstr>
      <vt:lpstr>kniff</vt:lpstr>
      <vt:lpstr>knoon</vt:lpstr>
      <vt:lpstr>creck</vt:lpstr>
      <vt:lpstr>jeck</vt:lpstr>
      <vt:lpstr>vock</vt:lpstr>
      <vt:lpstr>zuck</vt:lpstr>
      <vt:lpstr>leck</vt:lpstr>
      <vt:lpstr>prock</vt:lpstr>
      <vt:lpstr>plete</vt:lpstr>
      <vt:lpstr>fese</vt:lpstr>
      <vt:lpstr>rese</vt:lpstr>
      <vt:lpstr>feme</vt:lpstr>
      <vt:lpstr>gede</vt:lpstr>
      <vt:lpstr>flebe</vt:lpstr>
      <vt:lpstr>whep</vt:lpstr>
      <vt:lpstr>whob</vt:lpstr>
      <vt:lpstr>whum</vt:lpstr>
      <vt:lpstr>wheck</vt:lpstr>
      <vt:lpstr>whoth</vt:lpstr>
      <vt:lpstr>whiss</vt:lpstr>
      <vt:lpstr>phap</vt:lpstr>
      <vt:lpstr>pheb</vt:lpstr>
      <vt:lpstr>phid</vt:lpstr>
      <vt:lpstr>phith</vt:lpstr>
      <vt:lpstr>phush</vt:lpstr>
      <vt:lpstr>phoff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 1 Nonsense Words</dc:title>
  <dc:creator>Emma Warrilow</dc:creator>
  <cp:lastModifiedBy>Emma Warrilow</cp:lastModifiedBy>
  <cp:revision>11</cp:revision>
  <dcterms:created xsi:type="dcterms:W3CDTF">2020-11-11T21:50:41Z</dcterms:created>
  <dcterms:modified xsi:type="dcterms:W3CDTF">2020-11-15T22:38:51Z</dcterms:modified>
</cp:coreProperties>
</file>