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258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240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04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24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288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701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971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427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377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90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319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56EEA-0BE8-4C66-895D-0EFB0669AA2A}" type="datetimeFigureOut">
              <a:rPr lang="en-GB" smtClean="0"/>
              <a:t>11/11/2020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1A8E-0DD5-43B7-A5F6-500CE6C74B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6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0126" y="1984511"/>
            <a:ext cx="9144000" cy="2387600"/>
          </a:xfrm>
        </p:spPr>
        <p:txBody>
          <a:bodyPr>
            <a:noAutofit/>
          </a:bodyPr>
          <a:lstStyle/>
          <a:p>
            <a:r>
              <a:rPr lang="en-GB" sz="11500" dirty="0" smtClean="0">
                <a:latin typeface="SassoonPrimaryType" pitchFamily="2" charset="0"/>
              </a:rPr>
              <a:t>Set 1 Nonsense Words </a:t>
            </a:r>
            <a:endParaRPr lang="en-GB" sz="115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9719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geb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191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tob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257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fot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7266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cug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8379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kib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1127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hiff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5264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lan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774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32498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sheb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963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vack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794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ib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2407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ress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372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zep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38134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99478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ched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6091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quob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27973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zox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0584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zang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117613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menk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69047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ot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9188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lazz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44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ip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228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thim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5115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chab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148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quig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13768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jalp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39720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blish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63689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smath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62027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stron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9587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scrock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1890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polig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7754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spust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0003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mip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58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vab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9974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sem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316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pid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856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teb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04700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3012" y="1588293"/>
            <a:ext cx="6945086" cy="2387600"/>
          </a:xfrm>
        </p:spPr>
        <p:txBody>
          <a:bodyPr>
            <a:noAutofit/>
          </a:bodyPr>
          <a:lstStyle/>
          <a:p>
            <a:r>
              <a:rPr lang="en-GB" sz="11500" dirty="0" err="1" smtClean="0">
                <a:latin typeface="SassoonPrimaryType" pitchFamily="2" charset="0"/>
              </a:rPr>
              <a:t>zan</a:t>
            </a:r>
            <a:endParaRPr lang="en-GB" sz="11500" dirty="0">
              <a:latin typeface="SassoonPrimaryType" pitchFamily="2" charset="0"/>
            </a:endParaRPr>
          </a:p>
        </p:txBody>
      </p:sp>
      <p:pic>
        <p:nvPicPr>
          <p:cNvPr id="1026" name="Picture 2" descr="ᐈ Cartoon aliens stock images, Royalty Free alien cartoon vectors |  download on Depositphotos®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286" y="1588293"/>
            <a:ext cx="2326726" cy="3180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8722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</Words>
  <Application>Microsoft Office PowerPoint</Application>
  <PresentationFormat>Widescreen</PresentationFormat>
  <Paragraphs>39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SassoonPrimaryType</vt:lpstr>
      <vt:lpstr>Office Theme</vt:lpstr>
      <vt:lpstr>Set 1 Nonsense Words </vt:lpstr>
      <vt:lpstr>ib</vt:lpstr>
      <vt:lpstr>ip</vt:lpstr>
      <vt:lpstr>mip</vt:lpstr>
      <vt:lpstr>vab</vt:lpstr>
      <vt:lpstr>sem</vt:lpstr>
      <vt:lpstr>pid</vt:lpstr>
      <vt:lpstr>teb</vt:lpstr>
      <vt:lpstr>zan</vt:lpstr>
      <vt:lpstr>geb</vt:lpstr>
      <vt:lpstr>tob</vt:lpstr>
      <vt:lpstr>fot</vt:lpstr>
      <vt:lpstr>cug</vt:lpstr>
      <vt:lpstr>kib</vt:lpstr>
      <vt:lpstr>hiff</vt:lpstr>
      <vt:lpstr>lan</vt:lpstr>
      <vt:lpstr>jep</vt:lpstr>
      <vt:lpstr>sheb</vt:lpstr>
      <vt:lpstr>vack</vt:lpstr>
      <vt:lpstr>ress</vt:lpstr>
      <vt:lpstr>zep</vt:lpstr>
      <vt:lpstr>thab</vt:lpstr>
      <vt:lpstr>ched</vt:lpstr>
      <vt:lpstr>quob</vt:lpstr>
      <vt:lpstr>zox</vt:lpstr>
      <vt:lpstr>zang</vt:lpstr>
      <vt:lpstr>menk</vt:lpstr>
      <vt:lpstr>ot</vt:lpstr>
      <vt:lpstr>lazz</vt:lpstr>
      <vt:lpstr>thim</vt:lpstr>
      <vt:lpstr>chab</vt:lpstr>
      <vt:lpstr>quig</vt:lpstr>
      <vt:lpstr>jalp</vt:lpstr>
      <vt:lpstr>blish</vt:lpstr>
      <vt:lpstr>smath</vt:lpstr>
      <vt:lpstr>stron</vt:lpstr>
      <vt:lpstr>scrock</vt:lpstr>
      <vt:lpstr>polig</vt:lpstr>
      <vt:lpstr>spust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 1 Nonsense Words</dc:title>
  <dc:creator>Emma Warrilow</dc:creator>
  <cp:lastModifiedBy>Emma Warrilow</cp:lastModifiedBy>
  <cp:revision>2</cp:revision>
  <dcterms:created xsi:type="dcterms:W3CDTF">2020-11-11T21:50:41Z</dcterms:created>
  <dcterms:modified xsi:type="dcterms:W3CDTF">2020-11-11T21:51:54Z</dcterms:modified>
</cp:coreProperties>
</file>