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2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8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2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7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0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126" y="1984511"/>
            <a:ext cx="9144000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Set </a:t>
            </a:r>
            <a:r>
              <a:rPr lang="en-GB" sz="11500" dirty="0" smtClean="0">
                <a:latin typeface="SassoonPrimaryType" pitchFamily="2" charset="0"/>
              </a:rPr>
              <a:t>2 </a:t>
            </a:r>
            <a:r>
              <a:rPr lang="en-GB" sz="11500" dirty="0" smtClean="0">
                <a:latin typeface="SassoonPrimaryType" pitchFamily="2" charset="0"/>
              </a:rPr>
              <a:t>Nonsense Words </a:t>
            </a:r>
            <a:endParaRPr lang="en-GB" sz="115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71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treek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537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cheeth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572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fleep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533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dreen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038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quigh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824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zigh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513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kigh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0799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glight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786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dight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6865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pright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13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240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sprow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525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175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trow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3339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drow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9198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953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nellow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19812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moom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1438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goove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9359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choove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809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shoom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5325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shay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6226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drood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9829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sploot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4938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nipstood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0521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swook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7965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thook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2239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jaygood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6514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plook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0788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snookbay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7609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charp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3802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stard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93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kay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8621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5644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blart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5554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flarg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73294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nart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3796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forg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0080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sporg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35437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sorm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7023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morch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173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thorch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18723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33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vray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1528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39936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59156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yair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0833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3041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plair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0438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wirp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835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nirth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67624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quirp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7745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firl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0558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mirch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613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76038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yirp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99610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doud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66266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hout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85577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plout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0099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frout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3462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bround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1605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yound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84380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skoy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92984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8604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81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blay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8615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joyal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41909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4725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stoy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509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steen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516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sclee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71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75</Words>
  <Application>Microsoft Office PowerPoint</Application>
  <PresentationFormat>Widescreen</PresentationFormat>
  <Paragraphs>72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7" baseType="lpstr">
      <vt:lpstr>Arial</vt:lpstr>
      <vt:lpstr>Calibri</vt:lpstr>
      <vt:lpstr>Calibri Light</vt:lpstr>
      <vt:lpstr>SassoonPrimaryType</vt:lpstr>
      <vt:lpstr>Office Theme</vt:lpstr>
      <vt:lpstr>Set 2 Nonsense Words </vt:lpstr>
      <vt:lpstr>tay</vt:lpstr>
      <vt:lpstr>shay</vt:lpstr>
      <vt:lpstr>kay</vt:lpstr>
      <vt:lpstr>vray</vt:lpstr>
      <vt:lpstr>chay</vt:lpstr>
      <vt:lpstr>blay</vt:lpstr>
      <vt:lpstr>steen</vt:lpstr>
      <vt:lpstr>sclee</vt:lpstr>
      <vt:lpstr>treek</vt:lpstr>
      <vt:lpstr>cheeth</vt:lpstr>
      <vt:lpstr>fleep</vt:lpstr>
      <vt:lpstr>dreen</vt:lpstr>
      <vt:lpstr>quigh</vt:lpstr>
      <vt:lpstr>zigh</vt:lpstr>
      <vt:lpstr>kigh</vt:lpstr>
      <vt:lpstr>glight</vt:lpstr>
      <vt:lpstr>dight</vt:lpstr>
      <vt:lpstr>pright</vt:lpstr>
      <vt:lpstr>sprow</vt:lpstr>
      <vt:lpstr>zow</vt:lpstr>
      <vt:lpstr>trow</vt:lpstr>
      <vt:lpstr>drow</vt:lpstr>
      <vt:lpstr>spow</vt:lpstr>
      <vt:lpstr>nellow</vt:lpstr>
      <vt:lpstr>moom</vt:lpstr>
      <vt:lpstr>goove</vt:lpstr>
      <vt:lpstr>choove</vt:lpstr>
      <vt:lpstr>shoom</vt:lpstr>
      <vt:lpstr>drood</vt:lpstr>
      <vt:lpstr>sploot</vt:lpstr>
      <vt:lpstr>nipstood</vt:lpstr>
      <vt:lpstr>swook</vt:lpstr>
      <vt:lpstr>thook</vt:lpstr>
      <vt:lpstr>jaygood</vt:lpstr>
      <vt:lpstr>plook</vt:lpstr>
      <vt:lpstr>snookbay</vt:lpstr>
      <vt:lpstr>charp</vt:lpstr>
      <vt:lpstr>stard</vt:lpstr>
      <vt:lpstr>plarp</vt:lpstr>
      <vt:lpstr>blart</vt:lpstr>
      <vt:lpstr>flarg</vt:lpstr>
      <vt:lpstr>nart</vt:lpstr>
      <vt:lpstr>forg</vt:lpstr>
      <vt:lpstr>sporg</vt:lpstr>
      <vt:lpstr>sorm</vt:lpstr>
      <vt:lpstr>morch</vt:lpstr>
      <vt:lpstr>thorch</vt:lpstr>
      <vt:lpstr>sair</vt:lpstr>
      <vt:lpstr>nair</vt:lpstr>
      <vt:lpstr>gair</vt:lpstr>
      <vt:lpstr>yair</vt:lpstr>
      <vt:lpstr>zair</vt:lpstr>
      <vt:lpstr>plair</vt:lpstr>
      <vt:lpstr>wirp</vt:lpstr>
      <vt:lpstr>nirth</vt:lpstr>
      <vt:lpstr>quirp</vt:lpstr>
      <vt:lpstr>firl</vt:lpstr>
      <vt:lpstr>mirch</vt:lpstr>
      <vt:lpstr>yirp</vt:lpstr>
      <vt:lpstr>doud</vt:lpstr>
      <vt:lpstr>hout</vt:lpstr>
      <vt:lpstr>plout</vt:lpstr>
      <vt:lpstr>frout</vt:lpstr>
      <vt:lpstr>bround</vt:lpstr>
      <vt:lpstr>yound</vt:lpstr>
      <vt:lpstr>skoy</vt:lpstr>
      <vt:lpstr>bloy</vt:lpstr>
      <vt:lpstr>spoy</vt:lpstr>
      <vt:lpstr>joyal</vt:lpstr>
      <vt:lpstr>foy</vt:lpstr>
      <vt:lpstr>stoy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1 Nonsense Words</dc:title>
  <dc:creator>Emma Warrilow</dc:creator>
  <cp:lastModifiedBy>Emma Warrilow</cp:lastModifiedBy>
  <cp:revision>5</cp:revision>
  <dcterms:created xsi:type="dcterms:W3CDTF">2020-11-11T21:50:41Z</dcterms:created>
  <dcterms:modified xsi:type="dcterms:W3CDTF">2020-11-11T22:05:48Z</dcterms:modified>
</cp:coreProperties>
</file>