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25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240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04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124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288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70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97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42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37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90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31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4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0126" y="1984511"/>
            <a:ext cx="9144000" cy="2387600"/>
          </a:xfrm>
        </p:spPr>
        <p:txBody>
          <a:bodyPr>
            <a:noAutofit/>
          </a:bodyPr>
          <a:lstStyle/>
          <a:p>
            <a:r>
              <a:rPr lang="en-GB" sz="11500" dirty="0" smtClean="0">
                <a:latin typeface="SassoonPrimaryType" pitchFamily="2" charset="0"/>
              </a:rPr>
              <a:t>Set </a:t>
            </a:r>
            <a:r>
              <a:rPr lang="en-GB" sz="11500" dirty="0" smtClean="0">
                <a:latin typeface="SassoonPrimaryType" pitchFamily="2" charset="0"/>
              </a:rPr>
              <a:t>3 </a:t>
            </a:r>
            <a:r>
              <a:rPr lang="en-GB" sz="11500" dirty="0" smtClean="0">
                <a:latin typeface="SassoonPrimaryType" pitchFamily="2" charset="0"/>
              </a:rPr>
              <a:t>Nonsense Words </a:t>
            </a:r>
            <a:endParaRPr lang="en-GB" sz="11500" dirty="0">
              <a:latin typeface="SassoonPrimaryTyp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97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coink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68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spoid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45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moint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15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poist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9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dake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524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plake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193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flade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05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quade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471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glate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307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jate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379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vean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24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chipe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564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smtClean="0">
                <a:latin typeface="SassoonPrimaryType" pitchFamily="2" charset="0"/>
              </a:rPr>
              <a:t>chine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005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sprile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37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vite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393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shike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84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flide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788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voke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757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shome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78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plode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76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chote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775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theat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86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sprole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96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blone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46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truke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3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spuge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685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pute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334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trute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517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vude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940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wule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61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zaw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135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fraw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663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heab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822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traw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73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fawnt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43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plaw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172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staw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094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smtClean="0">
                <a:latin typeface="SassoonPrimaryType" pitchFamily="2" charset="0"/>
              </a:rPr>
              <a:t>stare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10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klare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790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jare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982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brare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073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slare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437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knare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08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pleak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94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churse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44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hurn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85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shurp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8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purf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38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durn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30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plurse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775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versp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083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sninker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37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skern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81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hanter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070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deast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418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therve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290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flern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131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zown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02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cowst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779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downt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7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smow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7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clowse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38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gownt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73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haid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54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lail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784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reat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237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chaid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81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quaim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13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blaib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76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naith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556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foat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540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boaf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5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moach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350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smtClean="0">
                <a:latin typeface="SassoonPrimaryType" pitchFamily="2" charset="0"/>
              </a:rPr>
              <a:t>choam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858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stoad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470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pload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911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oin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34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thew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2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dewt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628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stewt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888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snew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51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spewt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75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prewt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504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vure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6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gure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553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flear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05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crear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46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loit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68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blire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576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stire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524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94</Words>
  <Application>Microsoft Office PowerPoint</Application>
  <PresentationFormat>Widescreen</PresentationFormat>
  <Paragraphs>91</Paragraphs>
  <Slides>91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91</vt:i4>
      </vt:variant>
    </vt:vector>
  </HeadingPairs>
  <TitlesOfParts>
    <vt:vector size="96" baseType="lpstr">
      <vt:lpstr>Arial</vt:lpstr>
      <vt:lpstr>Calibri</vt:lpstr>
      <vt:lpstr>Calibri Light</vt:lpstr>
      <vt:lpstr>SassoonPrimaryType</vt:lpstr>
      <vt:lpstr>Office Theme</vt:lpstr>
      <vt:lpstr>Set 3 Nonsense Words </vt:lpstr>
      <vt:lpstr>vean</vt:lpstr>
      <vt:lpstr>theat</vt:lpstr>
      <vt:lpstr>heab</vt:lpstr>
      <vt:lpstr>pleak</vt:lpstr>
      <vt:lpstr>deast</vt:lpstr>
      <vt:lpstr>reat</vt:lpstr>
      <vt:lpstr>oin</vt:lpstr>
      <vt:lpstr>loit</vt:lpstr>
      <vt:lpstr>coink</vt:lpstr>
      <vt:lpstr>spoid</vt:lpstr>
      <vt:lpstr>moint</vt:lpstr>
      <vt:lpstr>poist</vt:lpstr>
      <vt:lpstr>dake</vt:lpstr>
      <vt:lpstr>plake</vt:lpstr>
      <vt:lpstr>flade</vt:lpstr>
      <vt:lpstr>quade</vt:lpstr>
      <vt:lpstr>glate</vt:lpstr>
      <vt:lpstr>jate</vt:lpstr>
      <vt:lpstr>chipe</vt:lpstr>
      <vt:lpstr>chine</vt:lpstr>
      <vt:lpstr>sprile</vt:lpstr>
      <vt:lpstr>vite</vt:lpstr>
      <vt:lpstr>shike</vt:lpstr>
      <vt:lpstr>flide</vt:lpstr>
      <vt:lpstr>voke</vt:lpstr>
      <vt:lpstr>shome</vt:lpstr>
      <vt:lpstr>plode</vt:lpstr>
      <vt:lpstr>chote</vt:lpstr>
      <vt:lpstr>sprole</vt:lpstr>
      <vt:lpstr>blone</vt:lpstr>
      <vt:lpstr>truke</vt:lpstr>
      <vt:lpstr>spuge</vt:lpstr>
      <vt:lpstr>pute</vt:lpstr>
      <vt:lpstr>trute</vt:lpstr>
      <vt:lpstr>vude</vt:lpstr>
      <vt:lpstr>wule</vt:lpstr>
      <vt:lpstr>zaw</vt:lpstr>
      <vt:lpstr>fraw</vt:lpstr>
      <vt:lpstr>traw</vt:lpstr>
      <vt:lpstr>fawnt</vt:lpstr>
      <vt:lpstr>plaw</vt:lpstr>
      <vt:lpstr>staw</vt:lpstr>
      <vt:lpstr>stare</vt:lpstr>
      <vt:lpstr>klare</vt:lpstr>
      <vt:lpstr>jare</vt:lpstr>
      <vt:lpstr>brare</vt:lpstr>
      <vt:lpstr>slare</vt:lpstr>
      <vt:lpstr>knare</vt:lpstr>
      <vt:lpstr>churse</vt:lpstr>
      <vt:lpstr>hurn</vt:lpstr>
      <vt:lpstr>shurp</vt:lpstr>
      <vt:lpstr>purf</vt:lpstr>
      <vt:lpstr>durn</vt:lpstr>
      <vt:lpstr>plurse</vt:lpstr>
      <vt:lpstr>versp</vt:lpstr>
      <vt:lpstr>sninker</vt:lpstr>
      <vt:lpstr>skern</vt:lpstr>
      <vt:lpstr>hanter</vt:lpstr>
      <vt:lpstr>therve</vt:lpstr>
      <vt:lpstr>flern</vt:lpstr>
      <vt:lpstr>zown</vt:lpstr>
      <vt:lpstr>cowst</vt:lpstr>
      <vt:lpstr>downt</vt:lpstr>
      <vt:lpstr>smow</vt:lpstr>
      <vt:lpstr>clowse</vt:lpstr>
      <vt:lpstr>gownt</vt:lpstr>
      <vt:lpstr>haid</vt:lpstr>
      <vt:lpstr>lail</vt:lpstr>
      <vt:lpstr>chaid</vt:lpstr>
      <vt:lpstr>quaim</vt:lpstr>
      <vt:lpstr>blaib</vt:lpstr>
      <vt:lpstr>naith</vt:lpstr>
      <vt:lpstr>foat</vt:lpstr>
      <vt:lpstr>boaf</vt:lpstr>
      <vt:lpstr>moach</vt:lpstr>
      <vt:lpstr>choam</vt:lpstr>
      <vt:lpstr>stoad</vt:lpstr>
      <vt:lpstr>pload</vt:lpstr>
      <vt:lpstr>thew</vt:lpstr>
      <vt:lpstr>dewt</vt:lpstr>
      <vt:lpstr>stewt</vt:lpstr>
      <vt:lpstr>snew</vt:lpstr>
      <vt:lpstr>spewt</vt:lpstr>
      <vt:lpstr>prewt</vt:lpstr>
      <vt:lpstr>vure</vt:lpstr>
      <vt:lpstr>gure</vt:lpstr>
      <vt:lpstr>flear</vt:lpstr>
      <vt:lpstr>crear</vt:lpstr>
      <vt:lpstr>blire</vt:lpstr>
      <vt:lpstr>stire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 1 Nonsense Words</dc:title>
  <dc:creator>Emma Warrilow</dc:creator>
  <cp:lastModifiedBy>Emma Warrilow</cp:lastModifiedBy>
  <cp:revision>8</cp:revision>
  <dcterms:created xsi:type="dcterms:W3CDTF">2020-11-11T21:50:41Z</dcterms:created>
  <dcterms:modified xsi:type="dcterms:W3CDTF">2020-11-15T22:31:24Z</dcterms:modified>
</cp:coreProperties>
</file>