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9.xml" ContentType="application/vnd.openxmlformats-officedocument.presentationml.slide+xml"/>
  <Override PartName="/ppt/slides/slide46.xml" ContentType="application/vnd.openxmlformats-officedocument.presentationml.slide+xml"/>
  <Override PartName="/ppt/slides/slide48.xml" ContentType="application/vnd.openxmlformats-officedocument.presentationml.slide+xml"/>
  <Override PartName="/ppt/slides/slide45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ustomXml" Target="../customXml/item2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ustomXml" Target="../customXml/item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2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8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2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7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0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6EEA-0BE8-4C66-895D-0EFB0669AA2A}" type="datetimeFigureOut">
              <a:rPr lang="en-GB" smtClean="0"/>
              <a:t>15/11/2020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4629" y="2794408"/>
            <a:ext cx="9144000" cy="2387600"/>
          </a:xfrm>
        </p:spPr>
        <p:txBody>
          <a:bodyPr>
            <a:noAutofit/>
          </a:bodyPr>
          <a:lstStyle/>
          <a:p>
            <a:r>
              <a:rPr lang="en-GB" sz="9600" dirty="0" smtClean="0">
                <a:latin typeface="SassoonPrimaryType" pitchFamily="2" charset="0"/>
              </a:rPr>
              <a:t>Additional Speed Sounds Nonsense Words</a:t>
            </a:r>
            <a:endParaRPr lang="en-GB" sz="96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7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clie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38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grie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83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4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splie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4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baunt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8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paunt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99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smaud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10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fraul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5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yaul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9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plaunt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9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24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knam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1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knoof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4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kneem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1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6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kniff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00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knoon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03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creck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11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jeck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45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vock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58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zuck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4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leck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61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prock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39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plete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fese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0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rese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27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feme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25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gede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flebe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0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47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whob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14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1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whum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6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wheck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51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whoth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19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whiss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0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phap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pheb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81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phith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94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phush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8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phoff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5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frue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44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snue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7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strue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2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77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kie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8A936A0CE6024385E21AEE0FEB5AE7" ma:contentTypeVersion="29" ma:contentTypeDescription="Create a new document." ma:contentTypeScope="" ma:versionID="bc62bc4afffcff656c703dae52155fcc">
  <xsd:schema xmlns:xsd="http://www.w3.org/2001/XMLSchema" xmlns:xs="http://www.w3.org/2001/XMLSchema" xmlns:p="http://schemas.microsoft.com/office/2006/metadata/properties" xmlns:ns2="a34311df-7e86-4ce5-bbf5-0edacc3cd9cb" targetNamespace="http://schemas.microsoft.com/office/2006/metadata/properties" ma:root="true" ma:fieldsID="119e4be3b37a8928bfe8209df62d636e" ns2:_="">
    <xsd:import namespace="a34311df-7e86-4ce5-bbf5-0edacc3cd9cb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4311df-7e86-4ce5-bbf5-0edacc3cd9c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a34311df-7e86-4ce5-bbf5-0edacc3cd9cb" xsi:nil="true"/>
    <Owner xmlns="a34311df-7e86-4ce5-bbf5-0edacc3cd9cb">
      <UserInfo>
        <DisplayName/>
        <AccountId xsi:nil="true"/>
        <AccountType/>
      </UserInfo>
    </Owner>
    <LMS_Mappings xmlns="a34311df-7e86-4ce5-bbf5-0edacc3cd9cb" xsi:nil="true"/>
    <IsNotebookLocked xmlns="a34311df-7e86-4ce5-bbf5-0edacc3cd9cb" xsi:nil="true"/>
    <NotebookType xmlns="a34311df-7e86-4ce5-bbf5-0edacc3cd9cb" xsi:nil="true"/>
    <FolderType xmlns="a34311df-7e86-4ce5-bbf5-0edacc3cd9cb" xsi:nil="true"/>
    <Leaders xmlns="a34311df-7e86-4ce5-bbf5-0edacc3cd9cb">
      <UserInfo>
        <DisplayName/>
        <AccountId xsi:nil="true"/>
        <AccountType/>
      </UserInfo>
    </Leaders>
    <Distribution_Groups xmlns="a34311df-7e86-4ce5-bbf5-0edacc3cd9cb" xsi:nil="true"/>
    <Templates xmlns="a34311df-7e86-4ce5-bbf5-0edacc3cd9cb" xsi:nil="true"/>
    <DefaultSectionNames xmlns="a34311df-7e86-4ce5-bbf5-0edacc3cd9cb" xsi:nil="true"/>
    <TeamsChannelId xmlns="a34311df-7e86-4ce5-bbf5-0edacc3cd9cb" xsi:nil="true"/>
    <Invited_Leaders xmlns="a34311df-7e86-4ce5-bbf5-0edacc3cd9cb" xsi:nil="true"/>
    <CultureName xmlns="a34311df-7e86-4ce5-bbf5-0edacc3cd9cb" xsi:nil="true"/>
    <Invited_Members xmlns="a34311df-7e86-4ce5-bbf5-0edacc3cd9cb" xsi:nil="true"/>
    <Self_Registration_Enabled xmlns="a34311df-7e86-4ce5-bbf5-0edacc3cd9cb" xsi:nil="true"/>
    <AppVersion xmlns="a34311df-7e86-4ce5-bbf5-0edacc3cd9cb" xsi:nil="true"/>
    <Math_Settings xmlns="a34311df-7e86-4ce5-bbf5-0edacc3cd9cb" xsi:nil="true"/>
    <Members xmlns="a34311df-7e86-4ce5-bbf5-0edacc3cd9cb">
      <UserInfo>
        <DisplayName/>
        <AccountId xsi:nil="true"/>
        <AccountType/>
      </UserInfo>
    </Members>
    <Member_Groups xmlns="a34311df-7e86-4ce5-bbf5-0edacc3cd9cb">
      <UserInfo>
        <DisplayName/>
        <AccountId xsi:nil="true"/>
        <AccountType/>
      </UserInfo>
    </Member_Groups>
    <Has_Leaders_Only_SectionGroup xmlns="a34311df-7e86-4ce5-bbf5-0edacc3cd9cb" xsi:nil="true"/>
  </documentManagement>
</p:properties>
</file>

<file path=customXml/itemProps1.xml><?xml version="1.0" encoding="utf-8"?>
<ds:datastoreItem xmlns:ds="http://schemas.openxmlformats.org/officeDocument/2006/customXml" ds:itemID="{1D4B7547-2FFE-48D6-A62E-06DF65205DBA}"/>
</file>

<file path=customXml/itemProps2.xml><?xml version="1.0" encoding="utf-8"?>
<ds:datastoreItem xmlns:ds="http://schemas.openxmlformats.org/officeDocument/2006/customXml" ds:itemID="{6AFEA4D1-AB5E-443C-A3C0-CF744397E6AA}"/>
</file>

<file path=customXml/itemProps3.xml><?xml version="1.0" encoding="utf-8"?>
<ds:datastoreItem xmlns:ds="http://schemas.openxmlformats.org/officeDocument/2006/customXml" ds:itemID="{A58445D9-4B32-49FD-B1F0-95B71E0468DE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53</Words>
  <Application>Microsoft Office PowerPoint</Application>
  <PresentationFormat>Widescreen</PresentationFormat>
  <Paragraphs>49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SassoonPrimaryType</vt:lpstr>
      <vt:lpstr>Office Theme</vt:lpstr>
      <vt:lpstr>Additional Speed Sounds Nonsense Words</vt:lpstr>
      <vt:lpstr>mue</vt:lpstr>
      <vt:lpstr>thue</vt:lpstr>
      <vt:lpstr>plue</vt:lpstr>
      <vt:lpstr>frue</vt:lpstr>
      <vt:lpstr>snue</vt:lpstr>
      <vt:lpstr>strue</vt:lpstr>
      <vt:lpstr>zie</vt:lpstr>
      <vt:lpstr>kie</vt:lpstr>
      <vt:lpstr>clie</vt:lpstr>
      <vt:lpstr>grie</vt:lpstr>
      <vt:lpstr>jie</vt:lpstr>
      <vt:lpstr>splie</vt:lpstr>
      <vt:lpstr>baunt</vt:lpstr>
      <vt:lpstr>paunt</vt:lpstr>
      <vt:lpstr>smaud</vt:lpstr>
      <vt:lpstr>fraul</vt:lpstr>
      <vt:lpstr>yaul</vt:lpstr>
      <vt:lpstr>plaunt</vt:lpstr>
      <vt:lpstr>knam</vt:lpstr>
      <vt:lpstr>knoof</vt:lpstr>
      <vt:lpstr>kneem</vt:lpstr>
      <vt:lpstr>knep</vt:lpstr>
      <vt:lpstr>kniff</vt:lpstr>
      <vt:lpstr>knoon</vt:lpstr>
      <vt:lpstr>creck</vt:lpstr>
      <vt:lpstr>jeck</vt:lpstr>
      <vt:lpstr>vock</vt:lpstr>
      <vt:lpstr>zuck</vt:lpstr>
      <vt:lpstr>leck</vt:lpstr>
      <vt:lpstr>prock</vt:lpstr>
      <vt:lpstr>plete</vt:lpstr>
      <vt:lpstr>fese</vt:lpstr>
      <vt:lpstr>rese</vt:lpstr>
      <vt:lpstr>feme</vt:lpstr>
      <vt:lpstr>gede</vt:lpstr>
      <vt:lpstr>flebe</vt:lpstr>
      <vt:lpstr>whep</vt:lpstr>
      <vt:lpstr>whob</vt:lpstr>
      <vt:lpstr>whum</vt:lpstr>
      <vt:lpstr>wheck</vt:lpstr>
      <vt:lpstr>whoth</vt:lpstr>
      <vt:lpstr>whiss</vt:lpstr>
      <vt:lpstr>phap</vt:lpstr>
      <vt:lpstr>pheb</vt:lpstr>
      <vt:lpstr>phid</vt:lpstr>
      <vt:lpstr>phith</vt:lpstr>
      <vt:lpstr>phush</vt:lpstr>
      <vt:lpstr>phoff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1 Nonsense Words</dc:title>
  <dc:creator>Emma Warrilow</dc:creator>
  <cp:lastModifiedBy>Emma Warrilow</cp:lastModifiedBy>
  <cp:revision>11</cp:revision>
  <dcterms:created xsi:type="dcterms:W3CDTF">2020-11-11T21:50:41Z</dcterms:created>
  <dcterms:modified xsi:type="dcterms:W3CDTF">2020-11-15T22:38:51Z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0x010100908A936A0CE6024385E21AEE0FEB5AE7</vt:lpwstr>
  </property>
</Properties>
</file>