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3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1 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19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5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72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cug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379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112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hiff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26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77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249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963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vack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79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ress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372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813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947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ched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09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797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zox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058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zang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7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menk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04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18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lazz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44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ip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22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thim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511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148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376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jalp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720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blish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368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smath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202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stron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958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scrock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89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polig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754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spust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00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mip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58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97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sem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31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5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7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72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A936A0CE6024385E21AEE0FEB5AE7" ma:contentTypeVersion="29" ma:contentTypeDescription="Create a new document." ma:contentTypeScope="" ma:versionID="bc62bc4afffcff656c703dae52155fcc">
  <xsd:schema xmlns:xsd="http://www.w3.org/2001/XMLSchema" xmlns:xs="http://www.w3.org/2001/XMLSchema" xmlns:p="http://schemas.microsoft.com/office/2006/metadata/properties" xmlns:ns2="a34311df-7e86-4ce5-bbf5-0edacc3cd9cb" targetNamespace="http://schemas.microsoft.com/office/2006/metadata/properties" ma:root="true" ma:fieldsID="119e4be3b37a8928bfe8209df62d636e" ns2:_="">
    <xsd:import namespace="a34311df-7e86-4ce5-bbf5-0edacc3cd9cb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311df-7e86-4ce5-bbf5-0edacc3cd9c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a34311df-7e86-4ce5-bbf5-0edacc3cd9cb" xsi:nil="true"/>
    <Owner xmlns="a34311df-7e86-4ce5-bbf5-0edacc3cd9cb">
      <UserInfo>
        <DisplayName/>
        <AccountId xsi:nil="true"/>
        <AccountType/>
      </UserInfo>
    </Owner>
    <LMS_Mappings xmlns="a34311df-7e86-4ce5-bbf5-0edacc3cd9cb" xsi:nil="true"/>
    <IsNotebookLocked xmlns="a34311df-7e86-4ce5-bbf5-0edacc3cd9cb" xsi:nil="true"/>
    <NotebookType xmlns="a34311df-7e86-4ce5-bbf5-0edacc3cd9cb" xsi:nil="true"/>
    <FolderType xmlns="a34311df-7e86-4ce5-bbf5-0edacc3cd9cb" xsi:nil="true"/>
    <Leaders xmlns="a34311df-7e86-4ce5-bbf5-0edacc3cd9cb">
      <UserInfo>
        <DisplayName/>
        <AccountId xsi:nil="true"/>
        <AccountType/>
      </UserInfo>
    </Leaders>
    <Distribution_Groups xmlns="a34311df-7e86-4ce5-bbf5-0edacc3cd9cb" xsi:nil="true"/>
    <Templates xmlns="a34311df-7e86-4ce5-bbf5-0edacc3cd9cb" xsi:nil="true"/>
    <DefaultSectionNames xmlns="a34311df-7e86-4ce5-bbf5-0edacc3cd9cb" xsi:nil="true"/>
    <TeamsChannelId xmlns="a34311df-7e86-4ce5-bbf5-0edacc3cd9cb" xsi:nil="true"/>
    <Invited_Leaders xmlns="a34311df-7e86-4ce5-bbf5-0edacc3cd9cb" xsi:nil="true"/>
    <CultureName xmlns="a34311df-7e86-4ce5-bbf5-0edacc3cd9cb" xsi:nil="true"/>
    <Invited_Members xmlns="a34311df-7e86-4ce5-bbf5-0edacc3cd9cb" xsi:nil="true"/>
    <Self_Registration_Enabled xmlns="a34311df-7e86-4ce5-bbf5-0edacc3cd9cb" xsi:nil="true"/>
    <AppVersion xmlns="a34311df-7e86-4ce5-bbf5-0edacc3cd9cb" xsi:nil="true"/>
    <Math_Settings xmlns="a34311df-7e86-4ce5-bbf5-0edacc3cd9cb" xsi:nil="true"/>
    <Members xmlns="a34311df-7e86-4ce5-bbf5-0edacc3cd9cb">
      <UserInfo>
        <DisplayName/>
        <AccountId xsi:nil="true"/>
        <AccountType/>
      </UserInfo>
    </Members>
    <Member_Groups xmlns="a34311df-7e86-4ce5-bbf5-0edacc3cd9cb">
      <UserInfo>
        <DisplayName/>
        <AccountId xsi:nil="true"/>
        <AccountType/>
      </UserInfo>
    </Member_Groups>
    <Has_Leaders_Only_SectionGroup xmlns="a34311df-7e86-4ce5-bbf5-0edacc3cd9cb" xsi:nil="true"/>
  </documentManagement>
</p:properties>
</file>

<file path=customXml/itemProps1.xml><?xml version="1.0" encoding="utf-8"?>
<ds:datastoreItem xmlns:ds="http://schemas.openxmlformats.org/officeDocument/2006/customXml" ds:itemID="{DA1814B3-A47A-4C5E-B172-C46BFB142478}"/>
</file>

<file path=customXml/itemProps2.xml><?xml version="1.0" encoding="utf-8"?>
<ds:datastoreItem xmlns:ds="http://schemas.openxmlformats.org/officeDocument/2006/customXml" ds:itemID="{53DCA6EF-686E-4972-94A7-3A59098C9AFE}"/>
</file>

<file path=customXml/itemProps3.xml><?xml version="1.0" encoding="utf-8"?>
<ds:datastoreItem xmlns:ds="http://schemas.openxmlformats.org/officeDocument/2006/customXml" ds:itemID="{51C7B6A9-3751-45A8-AD58-9EDD01C0E4A5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39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SassoonPrimaryType</vt:lpstr>
      <vt:lpstr>Office Theme</vt:lpstr>
      <vt:lpstr>Set 1 Nonsense Words </vt:lpstr>
      <vt:lpstr>ib</vt:lpstr>
      <vt:lpstr>ip</vt:lpstr>
      <vt:lpstr>mip</vt:lpstr>
      <vt:lpstr>vab</vt:lpstr>
      <vt:lpstr>sem</vt:lpstr>
      <vt:lpstr>pid</vt:lpstr>
      <vt:lpstr>teb</vt:lpstr>
      <vt:lpstr>zan</vt:lpstr>
      <vt:lpstr>geb</vt:lpstr>
      <vt:lpstr>tob</vt:lpstr>
      <vt:lpstr>fot</vt:lpstr>
      <vt:lpstr>cug</vt:lpstr>
      <vt:lpstr>kib</vt:lpstr>
      <vt:lpstr>hiff</vt:lpstr>
      <vt:lpstr>lan</vt:lpstr>
      <vt:lpstr>jep</vt:lpstr>
      <vt:lpstr>sheb</vt:lpstr>
      <vt:lpstr>vack</vt:lpstr>
      <vt:lpstr>ress</vt:lpstr>
      <vt:lpstr>zep</vt:lpstr>
      <vt:lpstr>thab</vt:lpstr>
      <vt:lpstr>ched</vt:lpstr>
      <vt:lpstr>quob</vt:lpstr>
      <vt:lpstr>zox</vt:lpstr>
      <vt:lpstr>zang</vt:lpstr>
      <vt:lpstr>menk</vt:lpstr>
      <vt:lpstr>ot</vt:lpstr>
      <vt:lpstr>lazz</vt:lpstr>
      <vt:lpstr>thim</vt:lpstr>
      <vt:lpstr>chab</vt:lpstr>
      <vt:lpstr>quig</vt:lpstr>
      <vt:lpstr>jalp</vt:lpstr>
      <vt:lpstr>blish</vt:lpstr>
      <vt:lpstr>smath</vt:lpstr>
      <vt:lpstr>stron</vt:lpstr>
      <vt:lpstr>scrock</vt:lpstr>
      <vt:lpstr>polig</vt:lpstr>
      <vt:lpstr>spust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2</cp:revision>
  <dcterms:created xsi:type="dcterms:W3CDTF">2020-11-11T21:50:41Z</dcterms:created>
  <dcterms:modified xsi:type="dcterms:W3CDTF">2020-11-11T21:51:54Z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0x010100908A936A0CE6024385E21AEE0FEB5AE7</vt:lpwstr>
  </property>
</Properties>
</file>