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50.xml" ContentType="application/vnd.openxmlformats-officedocument.presentationml.slide+xml"/>
  <Override PartName="/ppt/slides/slide49.xml" ContentType="application/vnd.openxmlformats-officedocument.presentationml.slide+xml"/>
  <Override PartName="/ppt/slides/slide48.xml" ContentType="application/vnd.openxmlformats-officedocument.presentationml.slide+xml"/>
  <Override PartName="/ppt/slides/slide47.xml" ContentType="application/vnd.openxmlformats-officedocument.presentationml.slide+xml"/>
  <Override PartName="/ppt/slides/slide46.xml" ContentType="application/vnd.openxmlformats-officedocument.presentationml.slide+xml"/>
  <Override PartName="/ppt/slides/slide45.xml" ContentType="application/vnd.openxmlformats-officedocument.presentationml.slide+xml"/>
  <Override PartName="/ppt/slides/slide44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51.xml" ContentType="application/vnd.openxmlformats-officedocument.presentationml.slide+xml"/>
  <Override PartName="/ppt/slides/slide53.xml" ContentType="application/vnd.openxmlformats-officedocument.presentationml.slide+xml"/>
  <Override PartName="/ppt/slides/slide52.xml" ContentType="application/vnd.openxmlformats-officedocument.presentationml.slide+xml"/>
  <Override PartName="/ppt/slides/slide72.xml" ContentType="application/vnd.openxmlformats-officedocument.presentationml.slide+xml"/>
  <Override PartName="/ppt/slides/slide71.xml" ContentType="application/vnd.openxmlformats-officedocument.presentationml.slide+xml"/>
  <Override PartName="/ppt/slides/slide70.xml" ContentType="application/vnd.openxmlformats-officedocument.presentationml.slide+xml"/>
  <Override PartName="/ppt/slides/slide6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8.xml" ContentType="application/vnd.openxmlformats-officedocument.presentationml.slide+xml"/>
  <Override PartName="/ppt/slides/slide9.xml" ContentType="application/vnd.openxmlformats-officedocument.presentationml.slide+xml"/>
  <Override PartName="/ppt/slides/slide66.xml" ContentType="application/vnd.openxmlformats-officedocument.presentationml.slide+xml"/>
  <Override PartName="/ppt/slides/slide58.xml" ContentType="application/vnd.openxmlformats-officedocument.presentationml.slide+xml"/>
  <Override PartName="/ppt/slides/slide57.xml" ContentType="application/vnd.openxmlformats-officedocument.presentationml.slide+xml"/>
  <Override PartName="/ppt/slides/slide56.xml" ContentType="application/vnd.openxmlformats-officedocument.presentationml.slide+xml"/>
  <Override PartName="/ppt/slides/slide55.xml" ContentType="application/vnd.openxmlformats-officedocument.presentationml.slide+xml"/>
  <Override PartName="/ppt/slides/slide67.xml" ContentType="application/vnd.openxmlformats-officedocument.presentationml.slide+xml"/>
  <Override PartName="/ppt/slides/slide59.xml" ContentType="application/vnd.openxmlformats-officedocument.presentationml.slide+xml"/>
  <Override PartName="/ppt/slides/slide54.xml" ContentType="application/vnd.openxmlformats-officedocument.presentationml.slide+xml"/>
  <Override PartName="/ppt/slides/slide61.xml" ContentType="application/vnd.openxmlformats-officedocument.presentationml.slide+xml"/>
  <Override PartName="/ppt/slides/slide65.xml" ContentType="application/vnd.openxmlformats-officedocument.presentationml.slide+xml"/>
  <Override PartName="/ppt/slides/slide64.xml" ContentType="application/vnd.openxmlformats-officedocument.presentationml.slide+xml"/>
  <Override PartName="/ppt/slides/slide60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79" Type="http://schemas.openxmlformats.org/officeDocument/2006/relationships/customXml" Target="../customXml/item2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customXml" Target="../customXml/item3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258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240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048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124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288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701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971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427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377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908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319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4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0126" y="1984511"/>
            <a:ext cx="9144000" cy="2387600"/>
          </a:xfrm>
        </p:spPr>
        <p:txBody>
          <a:bodyPr>
            <a:noAutofit/>
          </a:bodyPr>
          <a:lstStyle/>
          <a:p>
            <a:r>
              <a:rPr lang="en-GB" sz="11500" dirty="0" smtClean="0">
                <a:latin typeface="SassoonPrimaryType" pitchFamily="2" charset="0"/>
              </a:rPr>
              <a:t>Set </a:t>
            </a:r>
            <a:r>
              <a:rPr lang="en-GB" sz="11500" dirty="0" smtClean="0">
                <a:latin typeface="SassoonPrimaryType" pitchFamily="2" charset="0"/>
              </a:rPr>
              <a:t>2 </a:t>
            </a:r>
            <a:r>
              <a:rPr lang="en-GB" sz="11500" dirty="0" smtClean="0">
                <a:latin typeface="SassoonPrimaryType" pitchFamily="2" charset="0"/>
              </a:rPr>
              <a:t>Nonsense Words </a:t>
            </a:r>
            <a:endParaRPr lang="en-GB" sz="11500" dirty="0">
              <a:latin typeface="SassoonPrimaryTyp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971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treek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537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cheeth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0572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fleep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533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dreen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038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quigh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6824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zigh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9513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kigh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50799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glight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97861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dight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7686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pright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137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tay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12407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sprow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55259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zow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91758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trow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63339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drow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9198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spow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99536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nellow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19812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moom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14383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goove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89359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choove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68099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shoom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5325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smtClean="0">
                <a:latin typeface="SassoonPrimaryType" pitchFamily="2" charset="0"/>
              </a:rPr>
              <a:t>shay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06226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drood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19829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sploot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14938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nipstood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90521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swook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97965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thook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02239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jaygood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56514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plook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30788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snookbay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07609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charp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53802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stard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4939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smtClean="0">
                <a:latin typeface="SassoonPrimaryType" pitchFamily="2" charset="0"/>
              </a:rPr>
              <a:t>kay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08621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plarp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65644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smtClean="0">
                <a:latin typeface="SassoonPrimaryType" pitchFamily="2" charset="0"/>
              </a:rPr>
              <a:t>blart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55554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flarg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73294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nart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13796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forg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0080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sporg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35437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sorm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67023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morch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41731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thorch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418723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sair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6338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vray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015284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nair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399363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gair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759156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yair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608338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zair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330411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plair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704380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wirp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08350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nirth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967624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quirp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377453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firl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305583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mirch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6130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chay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760385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yirp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699610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doud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662664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hout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785577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plout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900990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frout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434626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bround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16052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yound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184380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skoy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929840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bloy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386049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spoy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981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blay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58615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joyal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541909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foy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747258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stoy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5096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steen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6516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sclee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71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8A936A0CE6024385E21AEE0FEB5AE7" ma:contentTypeVersion="29" ma:contentTypeDescription="Create a new document." ma:contentTypeScope="" ma:versionID="bc62bc4afffcff656c703dae52155fcc">
  <xsd:schema xmlns:xsd="http://www.w3.org/2001/XMLSchema" xmlns:xs="http://www.w3.org/2001/XMLSchema" xmlns:p="http://schemas.microsoft.com/office/2006/metadata/properties" xmlns:ns2="a34311df-7e86-4ce5-bbf5-0edacc3cd9cb" targetNamespace="http://schemas.microsoft.com/office/2006/metadata/properties" ma:root="true" ma:fieldsID="119e4be3b37a8928bfe8209df62d636e" ns2:_="">
    <xsd:import namespace="a34311df-7e86-4ce5-bbf5-0edacc3cd9cb"/>
    <xsd:element name="properties">
      <xsd:complexType>
        <xsd:sequence>
          <xsd:element name="documentManagement">
            <xsd:complexType>
              <xsd:all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4311df-7e86-4ce5-bbf5-0edacc3cd9cb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17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8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9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22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3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25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1" nillable="true" ma:displayName="Tags" ma:internalName="MediaServiceAutoTags" ma:readOnly="true">
      <xsd:simpleType>
        <xsd:restriction base="dms:Text"/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s_Collaboration_Space_Locked xmlns="a34311df-7e86-4ce5-bbf5-0edacc3cd9cb" xsi:nil="true"/>
    <Owner xmlns="a34311df-7e86-4ce5-bbf5-0edacc3cd9cb">
      <UserInfo>
        <DisplayName/>
        <AccountId xsi:nil="true"/>
        <AccountType/>
      </UserInfo>
    </Owner>
    <LMS_Mappings xmlns="a34311df-7e86-4ce5-bbf5-0edacc3cd9cb" xsi:nil="true"/>
    <IsNotebookLocked xmlns="a34311df-7e86-4ce5-bbf5-0edacc3cd9cb" xsi:nil="true"/>
    <NotebookType xmlns="a34311df-7e86-4ce5-bbf5-0edacc3cd9cb" xsi:nil="true"/>
    <FolderType xmlns="a34311df-7e86-4ce5-bbf5-0edacc3cd9cb" xsi:nil="true"/>
    <Leaders xmlns="a34311df-7e86-4ce5-bbf5-0edacc3cd9cb">
      <UserInfo>
        <DisplayName/>
        <AccountId xsi:nil="true"/>
        <AccountType/>
      </UserInfo>
    </Leaders>
    <Distribution_Groups xmlns="a34311df-7e86-4ce5-bbf5-0edacc3cd9cb" xsi:nil="true"/>
    <Templates xmlns="a34311df-7e86-4ce5-bbf5-0edacc3cd9cb" xsi:nil="true"/>
    <DefaultSectionNames xmlns="a34311df-7e86-4ce5-bbf5-0edacc3cd9cb" xsi:nil="true"/>
    <TeamsChannelId xmlns="a34311df-7e86-4ce5-bbf5-0edacc3cd9cb" xsi:nil="true"/>
    <Invited_Leaders xmlns="a34311df-7e86-4ce5-bbf5-0edacc3cd9cb" xsi:nil="true"/>
    <CultureName xmlns="a34311df-7e86-4ce5-bbf5-0edacc3cd9cb" xsi:nil="true"/>
    <Invited_Members xmlns="a34311df-7e86-4ce5-bbf5-0edacc3cd9cb" xsi:nil="true"/>
    <Self_Registration_Enabled xmlns="a34311df-7e86-4ce5-bbf5-0edacc3cd9cb" xsi:nil="true"/>
    <AppVersion xmlns="a34311df-7e86-4ce5-bbf5-0edacc3cd9cb" xsi:nil="true"/>
    <Math_Settings xmlns="a34311df-7e86-4ce5-bbf5-0edacc3cd9cb" xsi:nil="true"/>
    <Members xmlns="a34311df-7e86-4ce5-bbf5-0edacc3cd9cb">
      <UserInfo>
        <DisplayName/>
        <AccountId xsi:nil="true"/>
        <AccountType/>
      </UserInfo>
    </Members>
    <Member_Groups xmlns="a34311df-7e86-4ce5-bbf5-0edacc3cd9cb">
      <UserInfo>
        <DisplayName/>
        <AccountId xsi:nil="true"/>
        <AccountType/>
      </UserInfo>
    </Member_Groups>
    <Has_Leaders_Only_SectionGroup xmlns="a34311df-7e86-4ce5-bbf5-0edacc3cd9cb" xsi:nil="true"/>
  </documentManagement>
</p:properties>
</file>

<file path=customXml/itemProps1.xml><?xml version="1.0" encoding="utf-8"?>
<ds:datastoreItem xmlns:ds="http://schemas.openxmlformats.org/officeDocument/2006/customXml" ds:itemID="{559A9E14-302C-46D4-A3E1-05CF51336AF6}"/>
</file>

<file path=customXml/itemProps2.xml><?xml version="1.0" encoding="utf-8"?>
<ds:datastoreItem xmlns:ds="http://schemas.openxmlformats.org/officeDocument/2006/customXml" ds:itemID="{AC2140FA-D436-4720-895D-63FDAFC5F368}"/>
</file>

<file path=customXml/itemProps3.xml><?xml version="1.0" encoding="utf-8"?>
<ds:datastoreItem xmlns:ds="http://schemas.openxmlformats.org/officeDocument/2006/customXml" ds:itemID="{9EB81CA8-515A-46DB-A81A-04134A2039D9}"/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75</Words>
  <Application>Microsoft Office PowerPoint</Application>
  <PresentationFormat>Widescreen</PresentationFormat>
  <Paragraphs>72</Paragraphs>
  <Slides>72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7" baseType="lpstr">
      <vt:lpstr>Arial</vt:lpstr>
      <vt:lpstr>Calibri</vt:lpstr>
      <vt:lpstr>Calibri Light</vt:lpstr>
      <vt:lpstr>SassoonPrimaryType</vt:lpstr>
      <vt:lpstr>Office Theme</vt:lpstr>
      <vt:lpstr>Set 2 Nonsense Words </vt:lpstr>
      <vt:lpstr>tay</vt:lpstr>
      <vt:lpstr>shay</vt:lpstr>
      <vt:lpstr>kay</vt:lpstr>
      <vt:lpstr>vray</vt:lpstr>
      <vt:lpstr>chay</vt:lpstr>
      <vt:lpstr>blay</vt:lpstr>
      <vt:lpstr>steen</vt:lpstr>
      <vt:lpstr>sclee</vt:lpstr>
      <vt:lpstr>treek</vt:lpstr>
      <vt:lpstr>cheeth</vt:lpstr>
      <vt:lpstr>fleep</vt:lpstr>
      <vt:lpstr>dreen</vt:lpstr>
      <vt:lpstr>quigh</vt:lpstr>
      <vt:lpstr>zigh</vt:lpstr>
      <vt:lpstr>kigh</vt:lpstr>
      <vt:lpstr>glight</vt:lpstr>
      <vt:lpstr>dight</vt:lpstr>
      <vt:lpstr>pright</vt:lpstr>
      <vt:lpstr>sprow</vt:lpstr>
      <vt:lpstr>zow</vt:lpstr>
      <vt:lpstr>trow</vt:lpstr>
      <vt:lpstr>drow</vt:lpstr>
      <vt:lpstr>spow</vt:lpstr>
      <vt:lpstr>nellow</vt:lpstr>
      <vt:lpstr>moom</vt:lpstr>
      <vt:lpstr>goove</vt:lpstr>
      <vt:lpstr>choove</vt:lpstr>
      <vt:lpstr>shoom</vt:lpstr>
      <vt:lpstr>drood</vt:lpstr>
      <vt:lpstr>sploot</vt:lpstr>
      <vt:lpstr>nipstood</vt:lpstr>
      <vt:lpstr>swook</vt:lpstr>
      <vt:lpstr>thook</vt:lpstr>
      <vt:lpstr>jaygood</vt:lpstr>
      <vt:lpstr>plook</vt:lpstr>
      <vt:lpstr>snookbay</vt:lpstr>
      <vt:lpstr>charp</vt:lpstr>
      <vt:lpstr>stard</vt:lpstr>
      <vt:lpstr>plarp</vt:lpstr>
      <vt:lpstr>blart</vt:lpstr>
      <vt:lpstr>flarg</vt:lpstr>
      <vt:lpstr>nart</vt:lpstr>
      <vt:lpstr>forg</vt:lpstr>
      <vt:lpstr>sporg</vt:lpstr>
      <vt:lpstr>sorm</vt:lpstr>
      <vt:lpstr>morch</vt:lpstr>
      <vt:lpstr>thorch</vt:lpstr>
      <vt:lpstr>sair</vt:lpstr>
      <vt:lpstr>nair</vt:lpstr>
      <vt:lpstr>gair</vt:lpstr>
      <vt:lpstr>yair</vt:lpstr>
      <vt:lpstr>zair</vt:lpstr>
      <vt:lpstr>plair</vt:lpstr>
      <vt:lpstr>wirp</vt:lpstr>
      <vt:lpstr>nirth</vt:lpstr>
      <vt:lpstr>quirp</vt:lpstr>
      <vt:lpstr>firl</vt:lpstr>
      <vt:lpstr>mirch</vt:lpstr>
      <vt:lpstr>yirp</vt:lpstr>
      <vt:lpstr>doud</vt:lpstr>
      <vt:lpstr>hout</vt:lpstr>
      <vt:lpstr>plout</vt:lpstr>
      <vt:lpstr>frout</vt:lpstr>
      <vt:lpstr>bround</vt:lpstr>
      <vt:lpstr>yound</vt:lpstr>
      <vt:lpstr>skoy</vt:lpstr>
      <vt:lpstr>bloy</vt:lpstr>
      <vt:lpstr>spoy</vt:lpstr>
      <vt:lpstr>joyal</vt:lpstr>
      <vt:lpstr>foy</vt:lpstr>
      <vt:lpstr>stoy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 1 Nonsense Words</dc:title>
  <dc:creator>Emma Warrilow</dc:creator>
  <cp:lastModifiedBy>Emma Warrilow</cp:lastModifiedBy>
  <cp:revision>5</cp:revision>
  <dcterms:created xsi:type="dcterms:W3CDTF">2020-11-11T21:50:41Z</dcterms:created>
  <dcterms:modified xsi:type="dcterms:W3CDTF">2020-11-11T22:05:48Z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0x010100908A936A0CE6024385E21AEE0FEB5AE7</vt:lpwstr>
  </property>
</Properties>
</file>