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1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2.xml" ContentType="application/vnd.openxmlformats-officedocument.presentationml.slide+xml"/>
  <Override PartName="/ppt/slides/slide41.xml" ContentType="application/vnd.openxmlformats-officedocument.presentationml.slide+xml"/>
  <Override PartName="/ppt/slides/slide40.xml" ContentType="application/vnd.openxmlformats-officedocument.presentationml.slide+xml"/>
  <Override PartName="/ppt/slides/slide39.xml" ContentType="application/vnd.openxmlformats-officedocument.presentationml.slide+xml"/>
  <Override PartName="/ppt/slides/slide38.xml" ContentType="application/vnd.openxmlformats-officedocument.presentationml.slide+xml"/>
  <Override PartName="/ppt/slides/slide37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55.xml" ContentType="application/vnd.openxmlformats-officedocument.presentationml.slide+xml"/>
  <Override PartName="/ppt/slides/slide54.xml" ContentType="application/vnd.openxmlformats-officedocument.presentationml.slide+xml"/>
  <Override PartName="/ppt/slides/slide53.xml" ContentType="application/vnd.openxmlformats-officedocument.presentationml.slide+xml"/>
  <Override PartName="/ppt/slides/slide52.xml" ContentType="application/vnd.openxmlformats-officedocument.presentationml.slide+xml"/>
  <Override PartName="/ppt/slides/slide51.xml" ContentType="application/vnd.openxmlformats-officedocument.presentationml.slide+xml"/>
  <Override PartName="/ppt/slides/slide50.xml" ContentType="application/vnd.openxmlformats-officedocument.presentationml.slide+xml"/>
  <Override PartName="/ppt/slides/slide36.xml" ContentType="application/vnd.openxmlformats-officedocument.presentationml.slide+xml"/>
  <Override PartName="/ppt/slides/slide35.xml" ContentType="application/vnd.openxmlformats-officedocument.presentationml.slide+xml"/>
  <Override PartName="/ppt/slides/slide34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17.xml" ContentType="application/vnd.openxmlformats-officedocument.presentationml.slide+xml"/>
  <Override PartName="/ppt/slides/slide16.xml" ContentType="application/vnd.openxmlformats-officedocument.presentationml.slide+xml"/>
  <Override PartName="/ppt/slides/slide15.xml" ContentType="application/vnd.openxmlformats-officedocument.presentationml.slide+xml"/>
  <Override PartName="/ppt/slides/slide14.xml" ContentType="application/vnd.openxmlformats-officedocument.presentationml.slide+xml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2.xml" ContentType="application/vnd.openxmlformats-officedocument.presentationml.slide+xml"/>
  <Override PartName="/ppt/slides/slide31.xml" ContentType="application/vnd.openxmlformats-officedocument.presentationml.slide+xml"/>
  <Override PartName="/ppt/slides/slide30.xml" ContentType="application/vnd.openxmlformats-officedocument.presentationml.slide+xml"/>
  <Override PartName="/ppt/slides/slide29.xml" ContentType="application/vnd.openxmlformats-officedocument.presentationml.slide+xml"/>
  <Override PartName="/ppt/slides/slide28.xml" ContentType="application/vnd.openxmlformats-officedocument.presentationml.slide+xml"/>
  <Override PartName="/ppt/slides/slide27.xml" ContentType="application/vnd.openxmlformats-officedocument.presentationml.slide+xml"/>
  <Override PartName="/ppt/slides/slide26.xml" ContentType="application/vnd.openxmlformats-officedocument.presentationml.slide+xml"/>
  <Override PartName="/ppt/slides/slide25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90.xml" ContentType="application/vnd.openxmlformats-officedocument.presentationml.slide+xml"/>
  <Override PartName="/ppt/slides/slide89.xml" ContentType="application/vnd.openxmlformats-officedocument.presentationml.slide+xml"/>
  <Override PartName="/ppt/slides/slide88.xml" ContentType="application/vnd.openxmlformats-officedocument.presentationml.slide+xml"/>
  <Override PartName="/ppt/slides/slide10.xml" ContentType="application/vnd.openxmlformats-officedocument.presentationml.slide+xml"/>
  <Override PartName="/ppt/slides/slide86.xml" ContentType="application/vnd.openxmlformats-officedocument.presentationml.slide+xml"/>
  <Override PartName="/ppt/slides/slide85.xml" ContentType="application/vnd.openxmlformats-officedocument.presentationml.slide+xml"/>
  <Override PartName="/ppt/slides/slide84.xml" ContentType="application/vnd.openxmlformats-officedocument.presentationml.slide+xml"/>
  <Override PartName="/ppt/slides/slide83.xml" ContentType="application/vnd.openxmlformats-officedocument.presentationml.slide+xml"/>
  <Override PartName="/ppt/slides/slide91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2.xml" ContentType="application/vnd.openxmlformats-officedocument.presentationml.slide+xml"/>
  <Override PartName="/ppt/slides/slide87.xml" ContentType="application/vnd.openxmlformats-officedocument.presentationml.slide+xml"/>
  <Override PartName="/ppt/slides/slide80.xml" ContentType="application/vnd.openxmlformats-officedocument.presentationml.slide+xml"/>
  <Override PartName="/ppt/slides/slide69.xml" ContentType="application/vnd.openxmlformats-officedocument.presentationml.slide+xml"/>
  <Override PartName="/ppt/slides/slide68.xml" ContentType="application/vnd.openxmlformats-officedocument.presentationml.slide+xml"/>
  <Override PartName="/ppt/slides/slide67.xml" ContentType="application/vnd.openxmlformats-officedocument.presentationml.slide+xml"/>
  <Override PartName="/ppt/slides/slide81.xml" ContentType="application/vnd.openxmlformats-officedocument.presentationml.slide+xml"/>
  <Override PartName="/ppt/slides/slide65.xml" ContentType="application/vnd.openxmlformats-officedocument.presentationml.slide+xml"/>
  <Override PartName="/ppt/slides/slide64.xml" ContentType="application/vnd.openxmlformats-officedocument.presentationml.slide+xml"/>
  <Override PartName="/ppt/slides/slide63.xml" ContentType="application/vnd.openxmlformats-officedocument.presentationml.slide+xml"/>
  <Override PartName="/ppt/slides/slide70.xml" ContentType="application/vnd.openxmlformats-officedocument.presentationml.slide+xml"/>
  <Override PartName="/ppt/slides/slide66.xml" ContentType="application/vnd.openxmlformats-officedocument.presentationml.slide+xml"/>
  <Override PartName="/ppt/slides/slide72.xml" ContentType="application/vnd.openxmlformats-officedocument.presentationml.slide+xml"/>
  <Override PartName="/ppt/slides/slide79.xml" ContentType="application/vnd.openxmlformats-officedocument.presentationml.slide+xml"/>
  <Override PartName="/ppt/slides/slide78.xml" ContentType="application/vnd.openxmlformats-officedocument.presentationml.slide+xml"/>
  <Override PartName="/ppt/slides/slide77.xml" ContentType="application/vnd.openxmlformats-officedocument.presentationml.slide+xml"/>
  <Override PartName="/ppt/slides/slide71.xml" ContentType="application/vnd.openxmlformats-officedocument.presentationml.slide+xml"/>
  <Override PartName="/ppt/slides/slide75.xml" ContentType="application/vnd.openxmlformats-officedocument.presentationml.slide+xml"/>
  <Override PartName="/ppt/slides/slide73.xml" ContentType="application/vnd.openxmlformats-officedocument.presentationml.slide+xml"/>
  <Override PartName="/ppt/slides/slide76.xml" ContentType="application/vnd.openxmlformats-officedocument.presentationml.slide+xml"/>
  <Override PartName="/ppt/slides/slide74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0" r:id="rId56"/>
    <p:sldId id="311" r:id="rId57"/>
    <p:sldId id="312" r:id="rId58"/>
    <p:sldId id="313" r:id="rId59"/>
    <p:sldId id="314" r:id="rId60"/>
    <p:sldId id="315" r:id="rId61"/>
    <p:sldId id="316" r:id="rId62"/>
    <p:sldId id="317" r:id="rId63"/>
    <p:sldId id="318" r:id="rId64"/>
    <p:sldId id="319" r:id="rId65"/>
    <p:sldId id="320" r:id="rId66"/>
    <p:sldId id="321" r:id="rId67"/>
    <p:sldId id="322" r:id="rId68"/>
    <p:sldId id="323" r:id="rId69"/>
    <p:sldId id="324" r:id="rId70"/>
    <p:sldId id="325" r:id="rId71"/>
    <p:sldId id="326" r:id="rId72"/>
    <p:sldId id="327" r:id="rId73"/>
    <p:sldId id="328" r:id="rId74"/>
    <p:sldId id="329" r:id="rId75"/>
    <p:sldId id="330" r:id="rId76"/>
    <p:sldId id="331" r:id="rId77"/>
    <p:sldId id="332" r:id="rId78"/>
    <p:sldId id="333" r:id="rId79"/>
    <p:sldId id="334" r:id="rId80"/>
    <p:sldId id="335" r:id="rId81"/>
    <p:sldId id="336" r:id="rId82"/>
    <p:sldId id="337" r:id="rId83"/>
    <p:sldId id="338" r:id="rId84"/>
    <p:sldId id="339" r:id="rId85"/>
    <p:sldId id="340" r:id="rId86"/>
    <p:sldId id="341" r:id="rId87"/>
    <p:sldId id="342" r:id="rId88"/>
    <p:sldId id="343" r:id="rId89"/>
    <p:sldId id="344" r:id="rId90"/>
    <p:sldId id="345" r:id="rId91"/>
    <p:sldId id="346" r:id="rId9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theme" Target="theme/theme1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viewProps" Target="viewProps.xml"/><Relationship Id="rId99" Type="http://schemas.openxmlformats.org/officeDocument/2006/relationships/customXml" Target="../customXml/item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customXml" Target="../customXml/item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presProps" Target="presProps.xml"/><Relationship Id="rId98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56EEA-0BE8-4C66-895D-0EFB0669AA2A}" type="datetimeFigureOut">
              <a:rPr lang="en-GB" smtClean="0"/>
              <a:t>15/11/2020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71A8E-0DD5-43B7-A5F6-500CE6C74B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12584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56EEA-0BE8-4C66-895D-0EFB0669AA2A}" type="datetimeFigureOut">
              <a:rPr lang="en-GB" smtClean="0"/>
              <a:t>15/11/2020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71A8E-0DD5-43B7-A5F6-500CE6C74B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82408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56EEA-0BE8-4C66-895D-0EFB0669AA2A}" type="datetimeFigureOut">
              <a:rPr lang="en-GB" smtClean="0"/>
              <a:t>15/11/2020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71A8E-0DD5-43B7-A5F6-500CE6C74B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10486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56EEA-0BE8-4C66-895D-0EFB0669AA2A}" type="datetimeFigureOut">
              <a:rPr lang="en-GB" smtClean="0"/>
              <a:t>15/11/2020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71A8E-0DD5-43B7-A5F6-500CE6C74B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41243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56EEA-0BE8-4C66-895D-0EFB0669AA2A}" type="datetimeFigureOut">
              <a:rPr lang="en-GB" smtClean="0"/>
              <a:t>15/11/2020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71A8E-0DD5-43B7-A5F6-500CE6C74B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42887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56EEA-0BE8-4C66-895D-0EFB0669AA2A}" type="datetimeFigureOut">
              <a:rPr lang="en-GB" smtClean="0"/>
              <a:t>15/11/2020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71A8E-0DD5-43B7-A5F6-500CE6C74B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7013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56EEA-0BE8-4C66-895D-0EFB0669AA2A}" type="datetimeFigureOut">
              <a:rPr lang="en-GB" smtClean="0"/>
              <a:t>15/11/2020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71A8E-0DD5-43B7-A5F6-500CE6C74B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7971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56EEA-0BE8-4C66-895D-0EFB0669AA2A}" type="datetimeFigureOut">
              <a:rPr lang="en-GB" smtClean="0"/>
              <a:t>15/11/2020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71A8E-0DD5-43B7-A5F6-500CE6C74B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74274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56EEA-0BE8-4C66-895D-0EFB0669AA2A}" type="datetimeFigureOut">
              <a:rPr lang="en-GB" smtClean="0"/>
              <a:t>15/11/2020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71A8E-0DD5-43B7-A5F6-500CE6C74B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73770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56EEA-0BE8-4C66-895D-0EFB0669AA2A}" type="datetimeFigureOut">
              <a:rPr lang="en-GB" smtClean="0"/>
              <a:t>15/11/2020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71A8E-0DD5-43B7-A5F6-500CE6C74B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89082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56EEA-0BE8-4C66-895D-0EFB0669AA2A}" type="datetimeFigureOut">
              <a:rPr lang="en-GB" smtClean="0"/>
              <a:t>15/11/2020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71A8E-0DD5-43B7-A5F6-500CE6C74B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63191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956EEA-0BE8-4C66-895D-0EFB0669AA2A}" type="datetimeFigureOut">
              <a:rPr lang="en-GB" smtClean="0"/>
              <a:t>15/11/2020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571A8E-0DD5-43B7-A5F6-500CE6C74B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642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50126" y="1984511"/>
            <a:ext cx="9144000" cy="2387600"/>
          </a:xfrm>
        </p:spPr>
        <p:txBody>
          <a:bodyPr>
            <a:noAutofit/>
          </a:bodyPr>
          <a:lstStyle/>
          <a:p>
            <a:r>
              <a:rPr lang="en-GB" sz="11500" dirty="0" smtClean="0">
                <a:latin typeface="SassoonPrimaryType" pitchFamily="2" charset="0"/>
              </a:rPr>
              <a:t>Set </a:t>
            </a:r>
            <a:r>
              <a:rPr lang="en-GB" sz="11500" dirty="0" smtClean="0">
                <a:latin typeface="SassoonPrimaryType" pitchFamily="2" charset="0"/>
              </a:rPr>
              <a:t>3 </a:t>
            </a:r>
            <a:r>
              <a:rPr lang="en-GB" sz="11500" dirty="0" smtClean="0">
                <a:latin typeface="SassoonPrimaryType" pitchFamily="2" charset="0"/>
              </a:rPr>
              <a:t>Nonsense Words </a:t>
            </a:r>
            <a:endParaRPr lang="en-GB" sz="11500" dirty="0">
              <a:latin typeface="SassoonPrimaryType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3971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coink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01686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spoid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45450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moint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45153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poist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2964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dake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25245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plake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81938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flade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0525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quade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04718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glate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83070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jate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83798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vean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11240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chipe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15642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smtClean="0">
                <a:latin typeface="SassoonPrimaryType" pitchFamily="2" charset="0"/>
              </a:rPr>
              <a:t>chine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60051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sprile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54377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vite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63939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shike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54840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flide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57881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voke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47577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shome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59789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plode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0763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chote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57757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theat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2865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sprole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68969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blone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44462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truke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4438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spuge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56851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pute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93346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trute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75171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vude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59407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wule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06105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zaw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61358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fraw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76635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heab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68221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traw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9733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fawnt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73438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plaw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81727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staw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20944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smtClean="0">
                <a:latin typeface="SassoonPrimaryType" pitchFamily="2" charset="0"/>
              </a:rPr>
              <a:t>stare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32105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klare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47908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jare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19829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brare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80732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slare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44379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knare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68084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pleak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82948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churse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56445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hurn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56850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shurp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9187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purf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02384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durn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35308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plurse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47757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versp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00830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sninker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2371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skern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33812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hanter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70703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deast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24187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therve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22909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flern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51313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zown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04024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cowst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17793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downt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3878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smow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975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clowse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1382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gownt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99738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haid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543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lail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77843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reat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52371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chaid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49814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quaim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05138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blaib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50763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naith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25563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foat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25400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boaf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7351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moach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93504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smtClean="0">
                <a:latin typeface="SassoonPrimaryType" pitchFamily="2" charset="0"/>
              </a:rPr>
              <a:t>choam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18586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stoad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04701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pload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89116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oin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63345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thew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5320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dewt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56288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stewt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58881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snew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95518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spewt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4756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prewt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85041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vure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0869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gure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25538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flear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18059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crear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32468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loit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59686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blire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85766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stire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15247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08A936A0CE6024385E21AEE0FEB5AE7" ma:contentTypeVersion="29" ma:contentTypeDescription="Create a new document." ma:contentTypeScope="" ma:versionID="bc62bc4afffcff656c703dae52155fcc">
  <xsd:schema xmlns:xsd="http://www.w3.org/2001/XMLSchema" xmlns:xs="http://www.w3.org/2001/XMLSchema" xmlns:p="http://schemas.microsoft.com/office/2006/metadata/properties" xmlns:ns2="a34311df-7e86-4ce5-bbf5-0edacc3cd9cb" targetNamespace="http://schemas.microsoft.com/office/2006/metadata/properties" ma:root="true" ma:fieldsID="119e4be3b37a8928bfe8209df62d636e" ns2:_="">
    <xsd:import namespace="a34311df-7e86-4ce5-bbf5-0edacc3cd9cb"/>
    <xsd:element name="properties">
      <xsd:complexType>
        <xsd:sequence>
          <xsd:element name="documentManagement">
            <xsd:complexType>
              <xsd:all>
                <xsd:element ref="ns2:NotebookType" minOccurs="0"/>
                <xsd:element ref="ns2:FolderType" minOccurs="0"/>
                <xsd:element ref="ns2:CultureName" minOccurs="0"/>
                <xsd:element ref="ns2:AppVersion" minOccurs="0"/>
                <xsd:element ref="ns2:TeamsChannelId" minOccurs="0"/>
                <xsd:element ref="ns2:Owner" minOccurs="0"/>
                <xsd:element ref="ns2:Math_Settings" minOccurs="0"/>
                <xsd:element ref="ns2:DefaultSectionNames" minOccurs="0"/>
                <xsd:element ref="ns2:Templates" minOccurs="0"/>
                <xsd:element ref="ns2:Leaders" minOccurs="0"/>
                <xsd:element ref="ns2:Members" minOccurs="0"/>
                <xsd:element ref="ns2:Member_Groups" minOccurs="0"/>
                <xsd:element ref="ns2:Distribution_Groups" minOccurs="0"/>
                <xsd:element ref="ns2:LMS_Mappings" minOccurs="0"/>
                <xsd:element ref="ns2:Invited_Leaders" minOccurs="0"/>
                <xsd:element ref="ns2:Invited_Members" minOccurs="0"/>
                <xsd:element ref="ns2:Self_Registration_Enabled" minOccurs="0"/>
                <xsd:element ref="ns2:Has_Leaders_Only_SectionGroup" minOccurs="0"/>
                <xsd:element ref="ns2:Is_Collaboration_Space_Locked" minOccurs="0"/>
                <xsd:element ref="ns2:IsNotebookLocked" minOccurs="0"/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34311df-7e86-4ce5-bbf5-0edacc3cd9cb" elementFormDefault="qualified">
    <xsd:import namespace="http://schemas.microsoft.com/office/2006/documentManagement/types"/>
    <xsd:import namespace="http://schemas.microsoft.com/office/infopath/2007/PartnerControls"/>
    <xsd:element name="NotebookType" ma:index="8" nillable="true" ma:displayName="Notebook Type" ma:internalName="NotebookType">
      <xsd:simpleType>
        <xsd:restriction base="dms:Text"/>
      </xsd:simpleType>
    </xsd:element>
    <xsd:element name="FolderType" ma:index="9" nillable="true" ma:displayName="Folder Type" ma:internalName="FolderType">
      <xsd:simpleType>
        <xsd:restriction base="dms:Text"/>
      </xsd:simpleType>
    </xsd:element>
    <xsd:element name="CultureName" ma:index="10" nillable="true" ma:displayName="Culture Name" ma:internalName="CultureName">
      <xsd:simpleType>
        <xsd:restriction base="dms:Text"/>
      </xsd:simpleType>
    </xsd:element>
    <xsd:element name="AppVersion" ma:index="11" nillable="true" ma:displayName="App Version" ma:internalName="AppVersion">
      <xsd:simpleType>
        <xsd:restriction base="dms:Text"/>
      </xsd:simpleType>
    </xsd:element>
    <xsd:element name="TeamsChannelId" ma:index="12" nillable="true" ma:displayName="Teams Channel Id" ma:internalName="TeamsChannelId">
      <xsd:simpleType>
        <xsd:restriction base="dms:Text"/>
      </xsd:simpleType>
    </xsd:element>
    <xsd:element name="Owner" ma:index="13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ath_Settings" ma:index="14" nillable="true" ma:displayName="Math Settings" ma:internalName="Math_Settings">
      <xsd:simpleType>
        <xsd:restriction base="dms:Text"/>
      </xsd:simpleType>
    </xsd:element>
    <xsd:element name="DefaultSectionNames" ma:index="15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Templates" ma:index="16" nillable="true" ma:displayName="Templates" ma:internalName="Templates">
      <xsd:simpleType>
        <xsd:restriction base="dms:Note">
          <xsd:maxLength value="255"/>
        </xsd:restriction>
      </xsd:simpleType>
    </xsd:element>
    <xsd:element name="Leaders" ma:index="17" nillable="true" ma:displayName="Leaders" ma:internalName="Lead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mbers" ma:index="18" nillable="true" ma:displayName="Members" ma:internalName="Memb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mber_Groups" ma:index="19" nillable="true" ma:displayName="Member Groups" ma:internalName="Member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istribution_Groups" ma:index="20" nillable="true" ma:displayName="Distribution Groups" ma:internalName="Distribution_Groups">
      <xsd:simpleType>
        <xsd:restriction base="dms:Note">
          <xsd:maxLength value="255"/>
        </xsd:restriction>
      </xsd:simpleType>
    </xsd:element>
    <xsd:element name="LMS_Mappings" ma:index="21" nillable="true" ma:displayName="LMS Mappings" ma:internalName="LMS_Mappings">
      <xsd:simpleType>
        <xsd:restriction base="dms:Note">
          <xsd:maxLength value="255"/>
        </xsd:restriction>
      </xsd:simpleType>
    </xsd:element>
    <xsd:element name="Invited_Leaders" ma:index="22" nillable="true" ma:displayName="Invited Leaders" ma:internalName="Invited_Leaders">
      <xsd:simpleType>
        <xsd:restriction base="dms:Note">
          <xsd:maxLength value="255"/>
        </xsd:restriction>
      </xsd:simpleType>
    </xsd:element>
    <xsd:element name="Invited_Members" ma:index="23" nillable="true" ma:displayName="Invited Members" ma:internalName="Invited_Members">
      <xsd:simpleType>
        <xsd:restriction base="dms:Note">
          <xsd:maxLength value="255"/>
        </xsd:restriction>
      </xsd:simpleType>
    </xsd:element>
    <xsd:element name="Self_Registration_Enabled" ma:index="24" nillable="true" ma:displayName="Self Registration Enabled" ma:internalName="Self_Registration_Enabled">
      <xsd:simpleType>
        <xsd:restriction base="dms:Boolean"/>
      </xsd:simpleType>
    </xsd:element>
    <xsd:element name="Has_Leaders_Only_SectionGroup" ma:index="25" nillable="true" ma:displayName="Has Leaders Only SectionGroup" ma:internalName="Has_Leaders_Only_SectionGroup">
      <xsd:simpleType>
        <xsd:restriction base="dms:Boolean"/>
      </xsd:simpleType>
    </xsd:element>
    <xsd:element name="Is_Collaboration_Space_Locked" ma:index="26" nillable="true" ma:displayName="Is Collaboration Space Locked" ma:internalName="Is_Collaboration_Space_Locked">
      <xsd:simpleType>
        <xsd:restriction base="dms:Boolean"/>
      </xsd:simpleType>
    </xsd:element>
    <xsd:element name="IsNotebookLocked" ma:index="27" nillable="true" ma:displayName="Is Notebook Locked" ma:internalName="IsNotebookLocked">
      <xsd:simpleType>
        <xsd:restriction base="dms:Boolean"/>
      </xsd:simpleType>
    </xsd:element>
    <xsd:element name="MediaServiceMetadata" ma:index="2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2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3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31" nillable="true" ma:displayName="Tags" ma:internalName="MediaServiceAutoTags" ma:readOnly="true">
      <xsd:simpleType>
        <xsd:restriction base="dms:Text"/>
      </xsd:simpleType>
    </xsd:element>
    <xsd:element name="MediaServiceGenerationTime" ma:index="3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3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3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3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3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s_Collaboration_Space_Locked xmlns="a34311df-7e86-4ce5-bbf5-0edacc3cd9cb" xsi:nil="true"/>
    <Owner xmlns="a34311df-7e86-4ce5-bbf5-0edacc3cd9cb">
      <UserInfo>
        <DisplayName/>
        <AccountId xsi:nil="true"/>
        <AccountType/>
      </UserInfo>
    </Owner>
    <LMS_Mappings xmlns="a34311df-7e86-4ce5-bbf5-0edacc3cd9cb" xsi:nil="true"/>
    <IsNotebookLocked xmlns="a34311df-7e86-4ce5-bbf5-0edacc3cd9cb" xsi:nil="true"/>
    <NotebookType xmlns="a34311df-7e86-4ce5-bbf5-0edacc3cd9cb" xsi:nil="true"/>
    <FolderType xmlns="a34311df-7e86-4ce5-bbf5-0edacc3cd9cb" xsi:nil="true"/>
    <Leaders xmlns="a34311df-7e86-4ce5-bbf5-0edacc3cd9cb">
      <UserInfo>
        <DisplayName/>
        <AccountId xsi:nil="true"/>
        <AccountType/>
      </UserInfo>
    </Leaders>
    <Distribution_Groups xmlns="a34311df-7e86-4ce5-bbf5-0edacc3cd9cb" xsi:nil="true"/>
    <Templates xmlns="a34311df-7e86-4ce5-bbf5-0edacc3cd9cb" xsi:nil="true"/>
    <DefaultSectionNames xmlns="a34311df-7e86-4ce5-bbf5-0edacc3cd9cb" xsi:nil="true"/>
    <TeamsChannelId xmlns="a34311df-7e86-4ce5-bbf5-0edacc3cd9cb" xsi:nil="true"/>
    <Invited_Leaders xmlns="a34311df-7e86-4ce5-bbf5-0edacc3cd9cb" xsi:nil="true"/>
    <CultureName xmlns="a34311df-7e86-4ce5-bbf5-0edacc3cd9cb" xsi:nil="true"/>
    <Invited_Members xmlns="a34311df-7e86-4ce5-bbf5-0edacc3cd9cb" xsi:nil="true"/>
    <Self_Registration_Enabled xmlns="a34311df-7e86-4ce5-bbf5-0edacc3cd9cb" xsi:nil="true"/>
    <AppVersion xmlns="a34311df-7e86-4ce5-bbf5-0edacc3cd9cb" xsi:nil="true"/>
    <Math_Settings xmlns="a34311df-7e86-4ce5-bbf5-0edacc3cd9cb" xsi:nil="true"/>
    <Members xmlns="a34311df-7e86-4ce5-bbf5-0edacc3cd9cb">
      <UserInfo>
        <DisplayName/>
        <AccountId xsi:nil="true"/>
        <AccountType/>
      </UserInfo>
    </Members>
    <Member_Groups xmlns="a34311df-7e86-4ce5-bbf5-0edacc3cd9cb">
      <UserInfo>
        <DisplayName/>
        <AccountId xsi:nil="true"/>
        <AccountType/>
      </UserInfo>
    </Member_Groups>
    <Has_Leaders_Only_SectionGroup xmlns="a34311df-7e86-4ce5-bbf5-0edacc3cd9cb" xsi:nil="true"/>
  </documentManagement>
</p:properties>
</file>

<file path=customXml/itemProps1.xml><?xml version="1.0" encoding="utf-8"?>
<ds:datastoreItem xmlns:ds="http://schemas.openxmlformats.org/officeDocument/2006/customXml" ds:itemID="{9F21309E-7BC9-4FC4-A72B-F39358E635AB}"/>
</file>

<file path=customXml/itemProps2.xml><?xml version="1.0" encoding="utf-8"?>
<ds:datastoreItem xmlns:ds="http://schemas.openxmlformats.org/officeDocument/2006/customXml" ds:itemID="{E380BAD5-2C86-4CCE-9332-1CFD0BE6C4FB}"/>
</file>

<file path=customXml/itemProps3.xml><?xml version="1.0" encoding="utf-8"?>
<ds:datastoreItem xmlns:ds="http://schemas.openxmlformats.org/officeDocument/2006/customXml" ds:itemID="{461FE746-640A-4E64-B333-FFF2624BC2BE}"/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94</Words>
  <Application>Microsoft Office PowerPoint</Application>
  <PresentationFormat>Widescreen</PresentationFormat>
  <Paragraphs>91</Paragraphs>
  <Slides>91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91</vt:i4>
      </vt:variant>
    </vt:vector>
  </HeadingPairs>
  <TitlesOfParts>
    <vt:vector size="96" baseType="lpstr">
      <vt:lpstr>Arial</vt:lpstr>
      <vt:lpstr>Calibri</vt:lpstr>
      <vt:lpstr>Calibri Light</vt:lpstr>
      <vt:lpstr>SassoonPrimaryType</vt:lpstr>
      <vt:lpstr>Office Theme</vt:lpstr>
      <vt:lpstr>Set 3 Nonsense Words </vt:lpstr>
      <vt:lpstr>vean</vt:lpstr>
      <vt:lpstr>theat</vt:lpstr>
      <vt:lpstr>heab</vt:lpstr>
      <vt:lpstr>pleak</vt:lpstr>
      <vt:lpstr>deast</vt:lpstr>
      <vt:lpstr>reat</vt:lpstr>
      <vt:lpstr>oin</vt:lpstr>
      <vt:lpstr>loit</vt:lpstr>
      <vt:lpstr>coink</vt:lpstr>
      <vt:lpstr>spoid</vt:lpstr>
      <vt:lpstr>moint</vt:lpstr>
      <vt:lpstr>poist</vt:lpstr>
      <vt:lpstr>dake</vt:lpstr>
      <vt:lpstr>plake</vt:lpstr>
      <vt:lpstr>flade</vt:lpstr>
      <vt:lpstr>quade</vt:lpstr>
      <vt:lpstr>glate</vt:lpstr>
      <vt:lpstr>jate</vt:lpstr>
      <vt:lpstr>chipe</vt:lpstr>
      <vt:lpstr>chine</vt:lpstr>
      <vt:lpstr>sprile</vt:lpstr>
      <vt:lpstr>vite</vt:lpstr>
      <vt:lpstr>shike</vt:lpstr>
      <vt:lpstr>flide</vt:lpstr>
      <vt:lpstr>voke</vt:lpstr>
      <vt:lpstr>shome</vt:lpstr>
      <vt:lpstr>plode</vt:lpstr>
      <vt:lpstr>chote</vt:lpstr>
      <vt:lpstr>sprole</vt:lpstr>
      <vt:lpstr>blone</vt:lpstr>
      <vt:lpstr>truke</vt:lpstr>
      <vt:lpstr>spuge</vt:lpstr>
      <vt:lpstr>pute</vt:lpstr>
      <vt:lpstr>trute</vt:lpstr>
      <vt:lpstr>vude</vt:lpstr>
      <vt:lpstr>wule</vt:lpstr>
      <vt:lpstr>zaw</vt:lpstr>
      <vt:lpstr>fraw</vt:lpstr>
      <vt:lpstr>traw</vt:lpstr>
      <vt:lpstr>fawnt</vt:lpstr>
      <vt:lpstr>plaw</vt:lpstr>
      <vt:lpstr>staw</vt:lpstr>
      <vt:lpstr>stare</vt:lpstr>
      <vt:lpstr>klare</vt:lpstr>
      <vt:lpstr>jare</vt:lpstr>
      <vt:lpstr>brare</vt:lpstr>
      <vt:lpstr>slare</vt:lpstr>
      <vt:lpstr>knare</vt:lpstr>
      <vt:lpstr>churse</vt:lpstr>
      <vt:lpstr>hurn</vt:lpstr>
      <vt:lpstr>shurp</vt:lpstr>
      <vt:lpstr>purf</vt:lpstr>
      <vt:lpstr>durn</vt:lpstr>
      <vt:lpstr>plurse</vt:lpstr>
      <vt:lpstr>versp</vt:lpstr>
      <vt:lpstr>sninker</vt:lpstr>
      <vt:lpstr>skern</vt:lpstr>
      <vt:lpstr>hanter</vt:lpstr>
      <vt:lpstr>therve</vt:lpstr>
      <vt:lpstr>flern</vt:lpstr>
      <vt:lpstr>zown</vt:lpstr>
      <vt:lpstr>cowst</vt:lpstr>
      <vt:lpstr>downt</vt:lpstr>
      <vt:lpstr>smow</vt:lpstr>
      <vt:lpstr>clowse</vt:lpstr>
      <vt:lpstr>gownt</vt:lpstr>
      <vt:lpstr>haid</vt:lpstr>
      <vt:lpstr>lail</vt:lpstr>
      <vt:lpstr>chaid</vt:lpstr>
      <vt:lpstr>quaim</vt:lpstr>
      <vt:lpstr>blaib</vt:lpstr>
      <vt:lpstr>naith</vt:lpstr>
      <vt:lpstr>foat</vt:lpstr>
      <vt:lpstr>boaf</vt:lpstr>
      <vt:lpstr>moach</vt:lpstr>
      <vt:lpstr>choam</vt:lpstr>
      <vt:lpstr>stoad</vt:lpstr>
      <vt:lpstr>pload</vt:lpstr>
      <vt:lpstr>thew</vt:lpstr>
      <vt:lpstr>dewt</vt:lpstr>
      <vt:lpstr>stewt</vt:lpstr>
      <vt:lpstr>snew</vt:lpstr>
      <vt:lpstr>spewt</vt:lpstr>
      <vt:lpstr>prewt</vt:lpstr>
      <vt:lpstr>vure</vt:lpstr>
      <vt:lpstr>gure</vt:lpstr>
      <vt:lpstr>flear</vt:lpstr>
      <vt:lpstr>crear</vt:lpstr>
      <vt:lpstr>blire</vt:lpstr>
      <vt:lpstr>stire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Set 1 Nonsense Words</dc:title>
  <dc:creator>Emma Warrilow</dc:creator>
  <cp:lastModifiedBy>Emma Warrilow</cp:lastModifiedBy>
  <cp:revision>8</cp:revision>
  <dcterms:created xsi:type="dcterms:W3CDTF">2020-11-11T21:50:41Z</dcterms:created>
  <dcterms:modified xsi:type="dcterms:W3CDTF">2020-11-15T22:31:24Z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0x010100908A936A0CE6024385E21AEE0FEB5AE7</vt:lpwstr>
  </property>
</Properties>
</file>